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8" r:id="rId6"/>
    <p:sldId id="261" r:id="rId7"/>
    <p:sldId id="262" r:id="rId8"/>
    <p:sldId id="263" r:id="rId9"/>
    <p:sldId id="269" r:id="rId10"/>
    <p:sldId id="270" r:id="rId11"/>
    <p:sldId id="271" r:id="rId12"/>
    <p:sldId id="260" r:id="rId13"/>
    <p:sldId id="265" r:id="rId14"/>
    <p:sldId id="264" r:id="rId15"/>
    <p:sldId id="266" r:id="rId16"/>
    <p:sldId id="27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CFBC-D89F-458E-9414-067716164FA5}" v="676" dt="2023-12-19T09:50:55.797"/>
    <p1510:client id="{CE5BAD54-B591-44C1-BB19-63DC6C8345C7}" v="27" dt="2023-12-19T06:58:38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-Cheng Ho" userId="cba6487c1c89b250" providerId="Windows Live" clId="Web-{36C3CFBC-D89F-458E-9414-067716164FA5}"/>
    <pc:docChg chg="addSld delSld modSld sldOrd">
      <pc:chgData name="Jung-Cheng Ho" userId="cba6487c1c89b250" providerId="Windows Live" clId="Web-{36C3CFBC-D89F-458E-9414-067716164FA5}" dt="2023-12-19T09:50:39.906" v="576" actId="20577"/>
      <pc:docMkLst>
        <pc:docMk/>
      </pc:docMkLst>
      <pc:sldChg chg="addSp delSp modSp mod setBg setClrOvrMap">
        <pc:chgData name="Jung-Cheng Ho" userId="cba6487c1c89b250" providerId="Windows Live" clId="Web-{36C3CFBC-D89F-458E-9414-067716164FA5}" dt="2023-12-19T08:09:06.877" v="297"/>
        <pc:sldMkLst>
          <pc:docMk/>
          <pc:sldMk cId="2592129946" sldId="256"/>
        </pc:sldMkLst>
        <pc:spChg chg="mod">
          <ac:chgData name="Jung-Cheng Ho" userId="cba6487c1c89b250" providerId="Windows Live" clId="Web-{36C3CFBC-D89F-458E-9414-067716164FA5}" dt="2023-12-19T08:09:06.877" v="297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Jung-Cheng Ho" userId="cba6487c1c89b250" providerId="Windows Live" clId="Web-{36C3CFBC-D89F-458E-9414-067716164FA5}" dt="2023-12-19T08:09:06.877" v="297"/>
          <ac:spMkLst>
            <pc:docMk/>
            <pc:sldMk cId="2592129946" sldId="256"/>
            <ac:spMk id="3" creationId="{00000000-0000-0000-0000-000000000000}"/>
          </ac:spMkLst>
        </pc:spChg>
        <pc:spChg chg="add del">
          <ac:chgData name="Jung-Cheng Ho" userId="cba6487c1c89b250" providerId="Windows Live" clId="Web-{36C3CFBC-D89F-458E-9414-067716164FA5}" dt="2023-12-19T08:09:06.877" v="297"/>
          <ac:spMkLst>
            <pc:docMk/>
            <pc:sldMk cId="2592129946" sldId="256"/>
            <ac:spMk id="9" creationId="{71B2258F-86CA-4D4D-8270-BC05FCDEBFB3}"/>
          </ac:spMkLst>
        </pc:spChg>
        <pc:spChg chg="add">
          <ac:chgData name="Jung-Cheng Ho" userId="cba6487c1c89b250" providerId="Windows Live" clId="Web-{36C3CFBC-D89F-458E-9414-067716164FA5}" dt="2023-12-19T08:09:06.877" v="297"/>
          <ac:spMkLst>
            <pc:docMk/>
            <pc:sldMk cId="2592129946" sldId="256"/>
            <ac:spMk id="14" creationId="{8A94871E-96FC-4ADE-815B-41A636E34F1A}"/>
          </ac:spMkLst>
        </pc:spChg>
        <pc:spChg chg="add">
          <ac:chgData name="Jung-Cheng Ho" userId="cba6487c1c89b250" providerId="Windows Live" clId="Web-{36C3CFBC-D89F-458E-9414-067716164FA5}" dt="2023-12-19T08:09:06.877" v="297"/>
          <ac:spMkLst>
            <pc:docMk/>
            <pc:sldMk cId="2592129946" sldId="256"/>
            <ac:spMk id="16" creationId="{3FCFB1DE-0B7E-48CC-BA90-B2AB0889F9D6}"/>
          </ac:spMkLst>
        </pc:spChg>
        <pc:picChg chg="add mod ord">
          <ac:chgData name="Jung-Cheng Ho" userId="cba6487c1c89b250" providerId="Windows Live" clId="Web-{36C3CFBC-D89F-458E-9414-067716164FA5}" dt="2023-12-19T08:09:06.877" v="297"/>
          <ac:picMkLst>
            <pc:docMk/>
            <pc:sldMk cId="2592129946" sldId="256"/>
            <ac:picMk id="5" creationId="{20AC38A6-8631-EE70-AF08-0475DDE26B04}"/>
          </ac:picMkLst>
        </pc:picChg>
      </pc:sldChg>
      <pc:sldChg chg="addSp delSp modSp mod setBg">
        <pc:chgData name="Jung-Cheng Ho" userId="cba6487c1c89b250" providerId="Windows Live" clId="Web-{36C3CFBC-D89F-458E-9414-067716164FA5}" dt="2023-12-19T08:09:28.674" v="302"/>
        <pc:sldMkLst>
          <pc:docMk/>
          <pc:sldMk cId="3866393475" sldId="257"/>
        </pc:sldMkLst>
        <pc:spChg chg="mod">
          <ac:chgData name="Jung-Cheng Ho" userId="cba6487c1c89b250" providerId="Windows Live" clId="Web-{36C3CFBC-D89F-458E-9414-067716164FA5}" dt="2023-12-19T08:09:28.674" v="302"/>
          <ac:spMkLst>
            <pc:docMk/>
            <pc:sldMk cId="3866393475" sldId="257"/>
            <ac:spMk id="2" creationId="{AF6FFD67-68E8-0DCE-8D8B-10CEB88E764A}"/>
          </ac:spMkLst>
        </pc:spChg>
        <pc:spChg chg="add del">
          <ac:chgData name="Jung-Cheng Ho" userId="cba6487c1c89b250" providerId="Windows Live" clId="Web-{36C3CFBC-D89F-458E-9414-067716164FA5}" dt="2023-12-19T08:09:25.627" v="299"/>
          <ac:spMkLst>
            <pc:docMk/>
            <pc:sldMk cId="3866393475" sldId="257"/>
            <ac:spMk id="8" creationId="{3716FC38-ABC7-CF5B-0614-0898E08E971A}"/>
          </ac:spMkLst>
        </pc:spChg>
        <pc:spChg chg="add del">
          <ac:chgData name="Jung-Cheng Ho" userId="cba6487c1c89b250" providerId="Windows Live" clId="Web-{36C3CFBC-D89F-458E-9414-067716164FA5}" dt="2023-12-19T08:09:28.674" v="301"/>
          <ac:spMkLst>
            <pc:docMk/>
            <pc:sldMk cId="3866393475" sldId="257"/>
            <ac:spMk id="9" creationId="{A8384FB5-9ADC-4DDC-881B-597D56F5B15D}"/>
          </ac:spMkLst>
        </pc:spChg>
        <pc:spChg chg="add del">
          <ac:chgData name="Jung-Cheng Ho" userId="cba6487c1c89b250" providerId="Windows Live" clId="Web-{36C3CFBC-D89F-458E-9414-067716164FA5}" dt="2023-12-19T08:09:25.627" v="299"/>
          <ac:spMkLst>
            <pc:docMk/>
            <pc:sldMk cId="3866393475" sldId="257"/>
            <ac:spMk id="11" creationId="{84ECDE7A-6944-466D-8FFE-149A29BA6BAE}"/>
          </ac:spMkLst>
        </pc:spChg>
        <pc:spChg chg="add del">
          <ac:chgData name="Jung-Cheng Ho" userId="cba6487c1c89b250" providerId="Windows Live" clId="Web-{36C3CFBC-D89F-458E-9414-067716164FA5}" dt="2023-12-19T08:09:25.627" v="299"/>
          <ac:spMkLst>
            <pc:docMk/>
            <pc:sldMk cId="3866393475" sldId="257"/>
            <ac:spMk id="13" creationId="{B3420082-9415-44EC-802E-C77D71D59C57}"/>
          </ac:spMkLst>
        </pc:spChg>
        <pc:spChg chg="add del">
          <ac:chgData name="Jung-Cheng Ho" userId="cba6487c1c89b250" providerId="Windows Live" clId="Web-{36C3CFBC-D89F-458E-9414-067716164FA5}" dt="2023-12-19T08:09:25.627" v="299"/>
          <ac:spMkLst>
            <pc:docMk/>
            <pc:sldMk cId="3866393475" sldId="257"/>
            <ac:spMk id="15" creationId="{55A52C45-1FCB-4636-A80F-2849B8226C01}"/>
          </ac:spMkLst>
        </pc:spChg>
        <pc:spChg chg="add del">
          <ac:chgData name="Jung-Cheng Ho" userId="cba6487c1c89b250" providerId="Windows Live" clId="Web-{36C3CFBC-D89F-458E-9414-067716164FA5}" dt="2023-12-19T08:09:25.627" v="299"/>
          <ac:spMkLst>
            <pc:docMk/>
            <pc:sldMk cId="3866393475" sldId="257"/>
            <ac:spMk id="17" creationId="{768EB4DD-3704-43AD-92B3-C4E0C6EA92CB}"/>
          </ac:spMkLst>
        </pc:spChg>
        <pc:spChg chg="add del">
          <ac:chgData name="Jung-Cheng Ho" userId="cba6487c1c89b250" providerId="Windows Live" clId="Web-{36C3CFBC-D89F-458E-9414-067716164FA5}" dt="2023-12-19T08:09:28.674" v="301"/>
          <ac:spMkLst>
            <pc:docMk/>
            <pc:sldMk cId="3866393475" sldId="257"/>
            <ac:spMk id="19" creationId="{91E5A9A7-95C6-4F4F-B00E-C82E07FE62EF}"/>
          </ac:spMkLst>
        </pc:spChg>
        <pc:spChg chg="add del">
          <ac:chgData name="Jung-Cheng Ho" userId="cba6487c1c89b250" providerId="Windows Live" clId="Web-{36C3CFBC-D89F-458E-9414-067716164FA5}" dt="2023-12-19T08:09:28.674" v="301"/>
          <ac:spMkLst>
            <pc:docMk/>
            <pc:sldMk cId="3866393475" sldId="257"/>
            <ac:spMk id="20" creationId="{D07DD2DE-F619-49DD-B5E7-03A290FF4ED1}"/>
          </ac:spMkLst>
        </pc:spChg>
        <pc:spChg chg="add del">
          <ac:chgData name="Jung-Cheng Ho" userId="cba6487c1c89b250" providerId="Windows Live" clId="Web-{36C3CFBC-D89F-458E-9414-067716164FA5}" dt="2023-12-19T08:09:28.674" v="301"/>
          <ac:spMkLst>
            <pc:docMk/>
            <pc:sldMk cId="3866393475" sldId="257"/>
            <ac:spMk id="21" creationId="{85149191-5F60-4A28-AAFF-039F96B0F3EC}"/>
          </ac:spMkLst>
        </pc:spChg>
        <pc:spChg chg="add del">
          <ac:chgData name="Jung-Cheng Ho" userId="cba6487c1c89b250" providerId="Windows Live" clId="Web-{36C3CFBC-D89F-458E-9414-067716164FA5}" dt="2023-12-19T08:09:28.674" v="301"/>
          <ac:spMkLst>
            <pc:docMk/>
            <pc:sldMk cId="3866393475" sldId="257"/>
            <ac:spMk id="22" creationId="{F8260ED5-17F7-4158-B241-D51DD4CF1B7E}"/>
          </ac:spMkLst>
        </pc:spChg>
        <pc:spChg chg="add">
          <ac:chgData name="Jung-Cheng Ho" userId="cba6487c1c89b250" providerId="Windows Live" clId="Web-{36C3CFBC-D89F-458E-9414-067716164FA5}" dt="2023-12-19T08:09:28.674" v="302"/>
          <ac:spMkLst>
            <pc:docMk/>
            <pc:sldMk cId="3866393475" sldId="257"/>
            <ac:spMk id="24" creationId="{D4771268-CB57-404A-9271-370EB28F6090}"/>
          </ac:spMkLst>
        </pc:spChg>
        <pc:picChg chg="mod">
          <ac:chgData name="Jung-Cheng Ho" userId="cba6487c1c89b250" providerId="Windows Live" clId="Web-{36C3CFBC-D89F-458E-9414-067716164FA5}" dt="2023-12-19T08:09:28.674" v="302"/>
          <ac:picMkLst>
            <pc:docMk/>
            <pc:sldMk cId="3866393475" sldId="257"/>
            <ac:picMk id="4" creationId="{8C0EBB3D-972E-206E-7A0E-6A30AE39154B}"/>
          </ac:picMkLst>
        </pc:picChg>
      </pc:sldChg>
      <pc:sldChg chg="del">
        <pc:chgData name="Jung-Cheng Ho" userId="cba6487c1c89b250" providerId="Windows Live" clId="Web-{36C3CFBC-D89F-458E-9414-067716164FA5}" dt="2023-12-19T07:04:56.105" v="2"/>
        <pc:sldMkLst>
          <pc:docMk/>
          <pc:sldMk cId="2212282767" sldId="258"/>
        </pc:sldMkLst>
      </pc:sldChg>
      <pc:sldChg chg="addSp delSp modSp new mod setBg">
        <pc:chgData name="Jung-Cheng Ho" userId="cba6487c1c89b250" providerId="Windows Live" clId="Web-{36C3CFBC-D89F-458E-9414-067716164FA5}" dt="2023-12-19T08:50:29.084" v="380" actId="1076"/>
        <pc:sldMkLst>
          <pc:docMk/>
          <pc:sldMk cId="618915880" sldId="259"/>
        </pc:sldMkLst>
        <pc:spChg chg="mod">
          <ac:chgData name="Jung-Cheng Ho" userId="cba6487c1c89b250" providerId="Windows Live" clId="Web-{36C3CFBC-D89F-458E-9414-067716164FA5}" dt="2023-12-19T08:10:07.363" v="304"/>
          <ac:spMkLst>
            <pc:docMk/>
            <pc:sldMk cId="618915880" sldId="259"/>
            <ac:spMk id="2" creationId="{ECF97DC1-AEFF-4FEA-3F87-4B07EAE86A97}"/>
          </ac:spMkLst>
        </pc:spChg>
        <pc:spChg chg="add del mod">
          <ac:chgData name="Jung-Cheng Ho" userId="cba6487c1c89b250" providerId="Windows Live" clId="Web-{36C3CFBC-D89F-458E-9414-067716164FA5}" dt="2023-12-19T08:50:24.444" v="377"/>
          <ac:spMkLst>
            <pc:docMk/>
            <pc:sldMk cId="618915880" sldId="259"/>
            <ac:spMk id="3" creationId="{3EBE1263-D7AE-48EC-EC19-BF1C8108453A}"/>
          </ac:spMkLst>
        </pc:spChg>
        <pc:spChg chg="del">
          <ac:chgData name="Jung-Cheng Ho" userId="cba6487c1c89b250" providerId="Windows Live" clId="Web-{36C3CFBC-D89F-458E-9414-067716164FA5}" dt="2023-12-19T07:04:51.433" v="1"/>
          <ac:spMkLst>
            <pc:docMk/>
            <pc:sldMk cId="618915880" sldId="259"/>
            <ac:spMk id="3" creationId="{E91B4478-1D1F-3AC3-350B-58051C227403}"/>
          </ac:spMkLst>
        </pc:spChg>
        <pc:spChg chg="add del">
          <ac:chgData name="Jung-Cheng Ho" userId="cba6487c1c89b250" providerId="Windows Live" clId="Web-{36C3CFBC-D89F-458E-9414-067716164FA5}" dt="2023-12-19T08:01:35.191" v="245"/>
          <ac:spMkLst>
            <pc:docMk/>
            <pc:sldMk cId="618915880" sldId="259"/>
            <ac:spMk id="5" creationId="{93065734-B1F3-A809-E561-A95EB3DC38C8}"/>
          </ac:spMkLst>
        </pc:spChg>
        <pc:spChg chg="add del">
          <ac:chgData name="Jung-Cheng Ho" userId="cba6487c1c89b250" providerId="Windows Live" clId="Web-{36C3CFBC-D89F-458E-9414-067716164FA5}" dt="2023-12-19T08:05:53.762" v="271"/>
          <ac:spMkLst>
            <pc:docMk/>
            <pc:sldMk cId="618915880" sldId="259"/>
            <ac:spMk id="7" creationId="{D4F5D01A-7F6F-C3F9-38E3-0F4F17E0146A}"/>
          </ac:spMkLst>
        </pc:spChg>
        <pc:spChg chg="add del">
          <ac:chgData name="Jung-Cheng Ho" userId="cba6487c1c89b250" providerId="Windows Live" clId="Web-{36C3CFBC-D89F-458E-9414-067716164FA5}" dt="2023-12-19T08:06:15.731" v="275"/>
          <ac:spMkLst>
            <pc:docMk/>
            <pc:sldMk cId="618915880" sldId="259"/>
            <ac:spMk id="8" creationId="{FF5FF08D-1B9B-ADD4-B7A9-50B4268796FD}"/>
          </ac:spMkLst>
        </pc:spChg>
        <pc:spChg chg="add del">
          <ac:chgData name="Jung-Cheng Ho" userId="cba6487c1c89b250" providerId="Windows Live" clId="Web-{36C3CFBC-D89F-458E-9414-067716164FA5}" dt="2023-12-19T08:06:29.732" v="277"/>
          <ac:spMkLst>
            <pc:docMk/>
            <pc:sldMk cId="618915880" sldId="259"/>
            <ac:spMk id="9" creationId="{330EFCEE-4119-E14B-86DC-5811F98DA3B3}"/>
          </ac:spMkLst>
        </pc:spChg>
        <pc:spChg chg="add del">
          <ac:chgData name="Jung-Cheng Ho" userId="cba6487c1c89b250" providerId="Windows Live" clId="Web-{36C3CFBC-D89F-458E-9414-067716164FA5}" dt="2023-12-19T08:06:39.732" v="279"/>
          <ac:spMkLst>
            <pc:docMk/>
            <pc:sldMk cId="618915880" sldId="259"/>
            <ac:spMk id="10" creationId="{CE36490D-DD15-8D1B-E98F-774728BE9703}"/>
          </ac:spMkLst>
        </pc:spChg>
        <pc:spChg chg="add del mod">
          <ac:chgData name="Jung-Cheng Ho" userId="cba6487c1c89b250" providerId="Windows Live" clId="Web-{36C3CFBC-D89F-458E-9414-067716164FA5}" dt="2023-12-19T08:07:18.108" v="286"/>
          <ac:spMkLst>
            <pc:docMk/>
            <pc:sldMk cId="618915880" sldId="259"/>
            <ac:spMk id="11" creationId="{D077DC06-9333-7D70-7102-8F867CE8AF46}"/>
          </ac:spMkLst>
        </pc:spChg>
        <pc:spChg chg="add">
          <ac:chgData name="Jung-Cheng Ho" userId="cba6487c1c89b250" providerId="Windows Live" clId="Web-{36C3CFBC-D89F-458E-9414-067716164FA5}" dt="2023-12-19T08:10:07.363" v="304"/>
          <ac:spMkLst>
            <pc:docMk/>
            <pc:sldMk cId="618915880" sldId="259"/>
            <ac:spMk id="17" creationId="{67A5186C-3438-4D83-A03D-BD8A5E2D488D}"/>
          </ac:spMkLst>
        </pc:spChg>
        <pc:spChg chg="add">
          <ac:chgData name="Jung-Cheng Ho" userId="cba6487c1c89b250" providerId="Windows Live" clId="Web-{36C3CFBC-D89F-458E-9414-067716164FA5}" dt="2023-12-19T08:10:07.363" v="304"/>
          <ac:spMkLst>
            <pc:docMk/>
            <pc:sldMk cId="618915880" sldId="259"/>
            <ac:spMk id="19" creationId="{1540DFB4-867C-E2BB-EE93-8ED16E2711C9}"/>
          </ac:spMkLst>
        </pc:spChg>
        <pc:picChg chg="add mod ord">
          <ac:chgData name="Jung-Cheng Ho" userId="cba6487c1c89b250" providerId="Windows Live" clId="Web-{36C3CFBC-D89F-458E-9414-067716164FA5}" dt="2023-12-19T08:50:25.272" v="378" actId="1076"/>
          <ac:picMkLst>
            <pc:docMk/>
            <pc:sldMk cId="618915880" sldId="259"/>
            <ac:picMk id="4" creationId="{D0A12DE8-E556-9349-64FE-F1DF0E408394}"/>
          </ac:picMkLst>
        </pc:picChg>
        <pc:picChg chg="add mod">
          <ac:chgData name="Jung-Cheng Ho" userId="cba6487c1c89b250" providerId="Windows Live" clId="Web-{36C3CFBC-D89F-458E-9414-067716164FA5}" dt="2023-12-19T08:50:29.084" v="380" actId="1076"/>
          <ac:picMkLst>
            <pc:docMk/>
            <pc:sldMk cId="618915880" sldId="259"/>
            <ac:picMk id="5" creationId="{094CED71-3013-E6AB-CE62-FD0DE14BC098}"/>
          </ac:picMkLst>
        </pc:picChg>
        <pc:picChg chg="add mod">
          <ac:chgData name="Jung-Cheng Ho" userId="cba6487c1c89b250" providerId="Windows Live" clId="Web-{36C3CFBC-D89F-458E-9414-067716164FA5}" dt="2023-12-19T08:10:07.363" v="304"/>
          <ac:picMkLst>
            <pc:docMk/>
            <pc:sldMk cId="618915880" sldId="259"/>
            <ac:picMk id="6" creationId="{E2C67CC9-80A5-1533-D9FF-67D8ED42E9B8}"/>
          </ac:picMkLst>
        </pc:picChg>
        <pc:picChg chg="add mod">
          <ac:chgData name="Jung-Cheng Ho" userId="cba6487c1c89b250" providerId="Windows Live" clId="Web-{36C3CFBC-D89F-458E-9414-067716164FA5}" dt="2023-12-19T08:10:07.363" v="304"/>
          <ac:picMkLst>
            <pc:docMk/>
            <pc:sldMk cId="618915880" sldId="259"/>
            <ac:picMk id="12" creationId="{2B0F1648-C2F2-128F-6280-BBF9E964E9DB}"/>
          </ac:picMkLst>
        </pc:picChg>
      </pc:sldChg>
      <pc:sldChg chg="addSp delSp modSp new mod setBg">
        <pc:chgData name="Jung-Cheng Ho" userId="cba6487c1c89b250" providerId="Windows Live" clId="Web-{36C3CFBC-D89F-458E-9414-067716164FA5}" dt="2023-12-19T09:50:21.062" v="572" actId="20577"/>
        <pc:sldMkLst>
          <pc:docMk/>
          <pc:sldMk cId="141337368" sldId="260"/>
        </pc:sldMkLst>
        <pc:spChg chg="mod ord">
          <ac:chgData name="Jung-Cheng Ho" userId="cba6487c1c89b250" providerId="Windows Live" clId="Web-{36C3CFBC-D89F-458E-9414-067716164FA5}" dt="2023-12-19T09:50:21.062" v="572" actId="20577"/>
          <ac:spMkLst>
            <pc:docMk/>
            <pc:sldMk cId="141337368" sldId="260"/>
            <ac:spMk id="2" creationId="{0F963184-798E-A91C-0FF2-C729D106D994}"/>
          </ac:spMkLst>
        </pc:spChg>
        <pc:spChg chg="del">
          <ac:chgData name="Jung-Cheng Ho" userId="cba6487c1c89b250" providerId="Windows Live" clId="Web-{36C3CFBC-D89F-458E-9414-067716164FA5}" dt="2023-12-19T07:06:37.702" v="22"/>
          <ac:spMkLst>
            <pc:docMk/>
            <pc:sldMk cId="141337368" sldId="260"/>
            <ac:spMk id="3" creationId="{E86EB553-7F15-BB13-37C2-8C95F499C5A7}"/>
          </ac:spMkLst>
        </pc:spChg>
        <pc:spChg chg="add del">
          <ac:chgData name="Jung-Cheng Ho" userId="cba6487c1c89b250" providerId="Windows Live" clId="Web-{36C3CFBC-D89F-458E-9414-067716164FA5}" dt="2023-12-19T08:10:50.239" v="306"/>
          <ac:spMkLst>
            <pc:docMk/>
            <pc:sldMk cId="141337368" sldId="260"/>
            <ac:spMk id="8" creationId="{86BBB31B-0F7F-6A2F-064B-D692CEC7DE3F}"/>
          </ac:spMkLst>
        </pc:spChg>
        <pc:spChg chg="add del">
          <ac:chgData name="Jung-Cheng Ho" userId="cba6487c1c89b250" providerId="Windows Live" clId="Web-{36C3CFBC-D89F-458E-9414-067716164FA5}" dt="2023-12-19T08:10:54.458" v="308"/>
          <ac:spMkLst>
            <pc:docMk/>
            <pc:sldMk cId="141337368" sldId="260"/>
            <ac:spMk id="9" creationId="{D4771268-CB57-404A-9271-370EB28F6090}"/>
          </ac:spMkLst>
        </pc:spChg>
        <pc:spChg chg="add del">
          <ac:chgData name="Jung-Cheng Ho" userId="cba6487c1c89b250" providerId="Windows Live" clId="Web-{36C3CFBC-D89F-458E-9414-067716164FA5}" dt="2023-12-19T08:11:34.959" v="315"/>
          <ac:spMkLst>
            <pc:docMk/>
            <pc:sldMk cId="141337368" sldId="260"/>
            <ac:spMk id="12" creationId="{73C994B4-9721-4148-9EEC-6793CECDE8DD}"/>
          </ac:spMkLst>
        </pc:spChg>
        <pc:spChg chg="add del">
          <ac:chgData name="Jung-Cheng Ho" userId="cba6487c1c89b250" providerId="Windows Live" clId="Web-{36C3CFBC-D89F-458E-9414-067716164FA5}" dt="2023-12-19T08:11:34.959" v="315"/>
          <ac:spMkLst>
            <pc:docMk/>
            <pc:sldMk cId="141337368" sldId="260"/>
            <ac:spMk id="13" creationId="{F9D95E49-763A-4886-B038-82F734740554}"/>
          </ac:spMkLst>
        </pc:spChg>
        <pc:spChg chg="add del">
          <ac:chgData name="Jung-Cheng Ho" userId="cba6487c1c89b250" providerId="Windows Live" clId="Web-{36C3CFBC-D89F-458E-9414-067716164FA5}" dt="2023-12-19T08:11:25.475" v="313"/>
          <ac:spMkLst>
            <pc:docMk/>
            <pc:sldMk cId="141337368" sldId="260"/>
            <ac:spMk id="14" creationId="{B7578C2E-EB9E-FC31-71CF-21F2A9F14E12}"/>
          </ac:spMkLst>
        </pc:spChg>
        <pc:spChg chg="add del">
          <ac:chgData name="Jung-Cheng Ho" userId="cba6487c1c89b250" providerId="Windows Live" clId="Web-{36C3CFBC-D89F-458E-9414-067716164FA5}" dt="2023-12-19T08:11:30.819" v="314"/>
          <ac:spMkLst>
            <pc:docMk/>
            <pc:sldMk cId="141337368" sldId="260"/>
            <ac:spMk id="15" creationId="{E43DC68B-54DD-4053-BE4D-615259684357}"/>
          </ac:spMkLst>
        </pc:spChg>
        <pc:spChg chg="add del">
          <ac:chgData name="Jung-Cheng Ho" userId="cba6487c1c89b250" providerId="Windows Live" clId="Web-{36C3CFBC-D89F-458E-9414-067716164FA5}" dt="2023-12-19T08:11:34.959" v="315"/>
          <ac:spMkLst>
            <pc:docMk/>
            <pc:sldMk cId="141337368" sldId="260"/>
            <ac:spMk id="17" creationId="{36F31C88-3DEF-4EA8-AE3A-49441413FC54}"/>
          </ac:spMkLst>
        </pc:spChg>
        <pc:spChg chg="add del">
          <ac:chgData name="Jung-Cheng Ho" userId="cba6487c1c89b250" providerId="Windows Live" clId="Web-{36C3CFBC-D89F-458E-9414-067716164FA5}" dt="2023-12-19T08:11:56.694" v="316"/>
          <ac:spMkLst>
            <pc:docMk/>
            <pc:sldMk cId="141337368" sldId="260"/>
            <ac:spMk id="26" creationId="{D4771268-CB57-404A-9271-370EB28F6090}"/>
          </ac:spMkLst>
        </pc:spChg>
        <pc:spChg chg="add">
          <ac:chgData name="Jung-Cheng Ho" userId="cba6487c1c89b250" providerId="Windows Live" clId="Web-{36C3CFBC-D89F-458E-9414-067716164FA5}" dt="2023-12-19T08:11:56.694" v="316"/>
          <ac:spMkLst>
            <pc:docMk/>
            <pc:sldMk cId="141337368" sldId="260"/>
            <ac:spMk id="31" creationId="{C4879EFC-8E62-4E00-973C-C45EE9EC676D}"/>
          </ac:spMkLst>
        </pc:spChg>
        <pc:spChg chg="add">
          <ac:chgData name="Jung-Cheng Ho" userId="cba6487c1c89b250" providerId="Windows Live" clId="Web-{36C3CFBC-D89F-458E-9414-067716164FA5}" dt="2023-12-19T08:11:56.694" v="316"/>
          <ac:spMkLst>
            <pc:docMk/>
            <pc:sldMk cId="141337368" sldId="260"/>
            <ac:spMk id="33" creationId="{D6A9C53F-5F90-40A5-8C85-5412D39C8C68}"/>
          </ac:spMkLst>
        </pc:spChg>
        <pc:grpChg chg="add del">
          <ac:chgData name="Jung-Cheng Ho" userId="cba6487c1c89b250" providerId="Windows Live" clId="Web-{36C3CFBC-D89F-458E-9414-067716164FA5}" dt="2023-12-19T08:10:50.239" v="306"/>
          <ac:grpSpMkLst>
            <pc:docMk/>
            <pc:sldMk cId="141337368" sldId="260"/>
            <ac:grpSpMk id="11" creationId="{6258F736-B256-8039-9DC6-F4E49A5C5AD5}"/>
          </ac:grpSpMkLst>
        </pc:grpChg>
        <pc:picChg chg="add mod ord">
          <ac:chgData name="Jung-Cheng Ho" userId="cba6487c1c89b250" providerId="Windows Live" clId="Web-{36C3CFBC-D89F-458E-9414-067716164FA5}" dt="2023-12-19T08:59:09.992" v="441" actId="14100"/>
          <ac:picMkLst>
            <pc:docMk/>
            <pc:sldMk cId="141337368" sldId="260"/>
            <ac:picMk id="4" creationId="{05FCF664-D2E9-634C-4DDD-D98037528448}"/>
          </ac:picMkLst>
        </pc:picChg>
        <pc:picChg chg="add mod">
          <ac:chgData name="Jung-Cheng Ho" userId="cba6487c1c89b250" providerId="Windows Live" clId="Web-{36C3CFBC-D89F-458E-9414-067716164FA5}" dt="2023-12-19T08:59:14.289" v="442" actId="1076"/>
          <ac:picMkLst>
            <pc:docMk/>
            <pc:sldMk cId="141337368" sldId="260"/>
            <ac:picMk id="6" creationId="{4BF539F0-B02D-9477-8F20-308B231EEC33}"/>
          </ac:picMkLst>
        </pc:picChg>
        <pc:cxnChg chg="add del">
          <ac:chgData name="Jung-Cheng Ho" userId="cba6487c1c89b250" providerId="Windows Live" clId="Web-{36C3CFBC-D89F-458E-9414-067716164FA5}" dt="2023-12-19T08:11:34.959" v="315"/>
          <ac:cxnSpMkLst>
            <pc:docMk/>
            <pc:sldMk cId="141337368" sldId="260"/>
            <ac:cxnSpMk id="19" creationId="{F085D7B9-E066-4923-8CB7-294BF306296A}"/>
          </ac:cxnSpMkLst>
        </pc:cxnChg>
        <pc:cxnChg chg="add del">
          <ac:chgData name="Jung-Cheng Ho" userId="cba6487c1c89b250" providerId="Windows Live" clId="Web-{36C3CFBC-D89F-458E-9414-067716164FA5}" dt="2023-12-19T08:11:34.959" v="315"/>
          <ac:cxnSpMkLst>
            <pc:docMk/>
            <pc:sldMk cId="141337368" sldId="260"/>
            <ac:cxnSpMk id="21" creationId="{5EACA08E-D537-41C6-96A5-5900E05D3217}"/>
          </ac:cxnSpMkLst>
        </pc:cxnChg>
      </pc:sldChg>
      <pc:sldChg chg="addSp delSp modSp new mod ord setBg">
        <pc:chgData name="Jung-Cheng Ho" userId="cba6487c1c89b250" providerId="Windows Live" clId="Web-{36C3CFBC-D89F-458E-9414-067716164FA5}" dt="2023-12-19T08:50:55.007" v="382"/>
        <pc:sldMkLst>
          <pc:docMk/>
          <pc:sldMk cId="398613351" sldId="261"/>
        </pc:sldMkLst>
        <pc:spChg chg="mod">
          <ac:chgData name="Jung-Cheng Ho" userId="cba6487c1c89b250" providerId="Windows Live" clId="Web-{36C3CFBC-D89F-458E-9414-067716164FA5}" dt="2023-12-19T08:13:18.822" v="323"/>
          <ac:spMkLst>
            <pc:docMk/>
            <pc:sldMk cId="398613351" sldId="261"/>
            <ac:spMk id="2" creationId="{BF7913CD-F941-3BB2-2F67-75B325DB8DB6}"/>
          </ac:spMkLst>
        </pc:spChg>
        <pc:spChg chg="del mod">
          <ac:chgData name="Jung-Cheng Ho" userId="cba6487c1c89b250" providerId="Windows Live" clId="Web-{36C3CFBC-D89F-458E-9414-067716164FA5}" dt="2023-12-19T07:09:48.504" v="77"/>
          <ac:spMkLst>
            <pc:docMk/>
            <pc:sldMk cId="398613351" sldId="261"/>
            <ac:spMk id="3" creationId="{F6C77FF6-EC3A-7266-8E45-29151AD106A3}"/>
          </ac:spMkLst>
        </pc:spChg>
        <pc:spChg chg="add">
          <ac:chgData name="Jung-Cheng Ho" userId="cba6487c1c89b250" providerId="Windows Live" clId="Web-{36C3CFBC-D89F-458E-9414-067716164FA5}" dt="2023-12-19T08:13:18.822" v="323"/>
          <ac:spMkLst>
            <pc:docMk/>
            <pc:sldMk cId="398613351" sldId="261"/>
            <ac:spMk id="10" creationId="{D4771268-CB57-404A-9271-370EB28F6090}"/>
          </ac:spMkLst>
        </pc:spChg>
        <pc:picChg chg="add del mod">
          <ac:chgData name="Jung-Cheng Ho" userId="cba6487c1c89b250" providerId="Windows Live" clId="Web-{36C3CFBC-D89F-458E-9414-067716164FA5}" dt="2023-12-19T07:09:51.473" v="79"/>
          <ac:picMkLst>
            <pc:docMk/>
            <pc:sldMk cId="398613351" sldId="261"/>
            <ac:picMk id="4" creationId="{B151179B-1546-2C91-3D3B-C978A1203103}"/>
          </ac:picMkLst>
        </pc:picChg>
        <pc:picChg chg="add mod ord">
          <ac:chgData name="Jung-Cheng Ho" userId="cba6487c1c89b250" providerId="Windows Live" clId="Web-{36C3CFBC-D89F-458E-9414-067716164FA5}" dt="2023-12-19T08:13:18.822" v="323"/>
          <ac:picMkLst>
            <pc:docMk/>
            <pc:sldMk cId="398613351" sldId="261"/>
            <ac:picMk id="5" creationId="{AD83F7A8-AB4E-822C-0CF0-7D75F36808A4}"/>
          </ac:picMkLst>
        </pc:picChg>
        <pc:picChg chg="add del mod">
          <ac:chgData name="Jung-Cheng Ho" userId="cba6487c1c89b250" providerId="Windows Live" clId="Web-{36C3CFBC-D89F-458E-9414-067716164FA5}" dt="2023-12-19T07:10:01.051" v="86"/>
          <ac:picMkLst>
            <pc:docMk/>
            <pc:sldMk cId="398613351" sldId="261"/>
            <ac:picMk id="6" creationId="{7C7B8798-DCA9-1DD7-4634-D23C4777105D}"/>
          </ac:picMkLst>
        </pc:picChg>
      </pc:sldChg>
      <pc:sldChg chg="addSp delSp modSp new mod ord setBg">
        <pc:chgData name="Jung-Cheng Ho" userId="cba6487c1c89b250" providerId="Windows Live" clId="Web-{36C3CFBC-D89F-458E-9414-067716164FA5}" dt="2023-12-19T08:51:01.742" v="383"/>
        <pc:sldMkLst>
          <pc:docMk/>
          <pc:sldMk cId="1699901181" sldId="262"/>
        </pc:sldMkLst>
        <pc:spChg chg="mod">
          <ac:chgData name="Jung-Cheng Ho" userId="cba6487c1c89b250" providerId="Windows Live" clId="Web-{36C3CFBC-D89F-458E-9414-067716164FA5}" dt="2023-12-19T08:13:23.931" v="324"/>
          <ac:spMkLst>
            <pc:docMk/>
            <pc:sldMk cId="1699901181" sldId="262"/>
            <ac:spMk id="2" creationId="{0EC78D4D-ED7A-2592-62A6-AF9D15AA85D2}"/>
          </ac:spMkLst>
        </pc:spChg>
        <pc:spChg chg="add del">
          <ac:chgData name="Jung-Cheng Ho" userId="cba6487c1c89b250" providerId="Windows Live" clId="Web-{36C3CFBC-D89F-458E-9414-067716164FA5}" dt="2023-12-19T07:11:12.616" v="92"/>
          <ac:spMkLst>
            <pc:docMk/>
            <pc:sldMk cId="1699901181" sldId="262"/>
            <ac:spMk id="3" creationId="{36F7259E-231C-3977-A9A4-623B3DECBF96}"/>
          </ac:spMkLst>
        </pc:spChg>
        <pc:spChg chg="add">
          <ac:chgData name="Jung-Cheng Ho" userId="cba6487c1c89b250" providerId="Windows Live" clId="Web-{36C3CFBC-D89F-458E-9414-067716164FA5}" dt="2023-12-19T08:13:23.931" v="324"/>
          <ac:spMkLst>
            <pc:docMk/>
            <pc:sldMk cId="1699901181" sldId="262"/>
            <ac:spMk id="16" creationId="{D4771268-CB57-404A-9271-370EB28F6090}"/>
          </ac:spMkLst>
        </pc:spChg>
        <pc:graphicFrameChg chg="add del mod ord modGraphic">
          <ac:chgData name="Jung-Cheng Ho" userId="cba6487c1c89b250" providerId="Windows Live" clId="Web-{36C3CFBC-D89F-458E-9414-067716164FA5}" dt="2023-12-19T07:10:57.631" v="91"/>
          <ac:graphicFrameMkLst>
            <pc:docMk/>
            <pc:sldMk cId="1699901181" sldId="262"/>
            <ac:graphicFrameMk id="4" creationId="{1F471B0B-C96A-C1FF-A97E-FCE88C1549EC}"/>
          </ac:graphicFrameMkLst>
        </pc:graphicFrameChg>
        <pc:picChg chg="add mod ord">
          <ac:chgData name="Jung-Cheng Ho" userId="cba6487c1c89b250" providerId="Windows Live" clId="Web-{36C3CFBC-D89F-458E-9414-067716164FA5}" dt="2023-12-19T08:13:23.931" v="324"/>
          <ac:picMkLst>
            <pc:docMk/>
            <pc:sldMk cId="1699901181" sldId="262"/>
            <ac:picMk id="11" creationId="{5CB6C70E-7830-382F-219A-3A55B4B7060D}"/>
          </ac:picMkLst>
        </pc:picChg>
      </pc:sldChg>
      <pc:sldChg chg="addSp delSp modSp new mod ord setBg">
        <pc:chgData name="Jung-Cheng Ho" userId="cba6487c1c89b250" providerId="Windows Live" clId="Web-{36C3CFBC-D89F-458E-9414-067716164FA5}" dt="2023-12-19T08:51:05.929" v="384"/>
        <pc:sldMkLst>
          <pc:docMk/>
          <pc:sldMk cId="3591417824" sldId="263"/>
        </pc:sldMkLst>
        <pc:spChg chg="mod">
          <ac:chgData name="Jung-Cheng Ho" userId="cba6487c1c89b250" providerId="Windows Live" clId="Web-{36C3CFBC-D89F-458E-9414-067716164FA5}" dt="2023-12-19T08:14:00.904" v="325"/>
          <ac:spMkLst>
            <pc:docMk/>
            <pc:sldMk cId="3591417824" sldId="263"/>
            <ac:spMk id="2" creationId="{C69327D3-518B-CF1D-2ACF-257FF3D43807}"/>
          </ac:spMkLst>
        </pc:spChg>
        <pc:spChg chg="del">
          <ac:chgData name="Jung-Cheng Ho" userId="cba6487c1c89b250" providerId="Windows Live" clId="Web-{36C3CFBC-D89F-458E-9414-067716164FA5}" dt="2023-12-19T07:13:47.543" v="117"/>
          <ac:spMkLst>
            <pc:docMk/>
            <pc:sldMk cId="3591417824" sldId="263"/>
            <ac:spMk id="3" creationId="{78FF871F-8C21-3D92-786E-169ED7666DF5}"/>
          </ac:spMkLst>
        </pc:spChg>
        <pc:spChg chg="add">
          <ac:chgData name="Jung-Cheng Ho" userId="cba6487c1c89b250" providerId="Windows Live" clId="Web-{36C3CFBC-D89F-458E-9414-067716164FA5}" dt="2023-12-19T08:14:00.904" v="325"/>
          <ac:spMkLst>
            <pc:docMk/>
            <pc:sldMk cId="3591417824" sldId="263"/>
            <ac:spMk id="9" creationId="{6753252F-4873-4F63-801D-CC719279A7D5}"/>
          </ac:spMkLst>
        </pc:spChg>
        <pc:spChg chg="add">
          <ac:chgData name="Jung-Cheng Ho" userId="cba6487c1c89b250" providerId="Windows Live" clId="Web-{36C3CFBC-D89F-458E-9414-067716164FA5}" dt="2023-12-19T08:14:00.904" v="325"/>
          <ac:spMkLst>
            <pc:docMk/>
            <pc:sldMk cId="3591417824" sldId="263"/>
            <ac:spMk id="11" creationId="{047C8CCB-F95D-4249-92DD-651249D3535A}"/>
          </ac:spMkLst>
        </pc:spChg>
        <pc:picChg chg="add mod ord">
          <ac:chgData name="Jung-Cheng Ho" userId="cba6487c1c89b250" providerId="Windows Live" clId="Web-{36C3CFBC-D89F-458E-9414-067716164FA5}" dt="2023-12-19T08:14:00.904" v="325"/>
          <ac:picMkLst>
            <pc:docMk/>
            <pc:sldMk cId="3591417824" sldId="263"/>
            <ac:picMk id="4" creationId="{A7ADBD6D-347A-71D2-BA8D-724C5DD46DBF}"/>
          </ac:picMkLst>
        </pc:picChg>
      </pc:sldChg>
      <pc:sldChg chg="addSp delSp modSp new mod ord setBg">
        <pc:chgData name="Jung-Cheng Ho" userId="cba6487c1c89b250" providerId="Windows Live" clId="Web-{36C3CFBC-D89F-458E-9414-067716164FA5}" dt="2023-12-19T09:50:39.906" v="576" actId="20577"/>
        <pc:sldMkLst>
          <pc:docMk/>
          <pc:sldMk cId="3398970934" sldId="264"/>
        </pc:sldMkLst>
        <pc:spChg chg="mod ord">
          <ac:chgData name="Jung-Cheng Ho" userId="cba6487c1c89b250" providerId="Windows Live" clId="Web-{36C3CFBC-D89F-458E-9414-067716164FA5}" dt="2023-12-19T09:50:39.906" v="576" actId="20577"/>
          <ac:spMkLst>
            <pc:docMk/>
            <pc:sldMk cId="3398970934" sldId="264"/>
            <ac:spMk id="2" creationId="{D71AED21-5BB3-3731-1FA1-5EFA92C8CEF7}"/>
          </ac:spMkLst>
        </pc:spChg>
        <pc:spChg chg="del">
          <ac:chgData name="Jung-Cheng Ho" userId="cba6487c1c89b250" providerId="Windows Live" clId="Web-{36C3CFBC-D89F-458E-9414-067716164FA5}" dt="2023-12-19T07:23:26.388" v="121"/>
          <ac:spMkLst>
            <pc:docMk/>
            <pc:sldMk cId="3398970934" sldId="264"/>
            <ac:spMk id="3" creationId="{0A61BA82-375A-30CD-66F1-2C0F576E1EE4}"/>
          </ac:spMkLst>
        </pc:spChg>
        <pc:spChg chg="add mod">
          <ac:chgData name="Jung-Cheng Ho" userId="cba6487c1c89b250" providerId="Windows Live" clId="Web-{36C3CFBC-D89F-458E-9414-067716164FA5}" dt="2023-12-19T08:12:51.274" v="321"/>
          <ac:spMkLst>
            <pc:docMk/>
            <pc:sldMk cId="3398970934" sldId="264"/>
            <ac:spMk id="6" creationId="{ADF232E6-94C2-B134-0EBB-3A2F21B24C51}"/>
          </ac:spMkLst>
        </pc:spChg>
        <pc:spChg chg="add">
          <ac:chgData name="Jung-Cheng Ho" userId="cba6487c1c89b250" providerId="Windows Live" clId="Web-{36C3CFBC-D89F-458E-9414-067716164FA5}" dt="2023-12-19T08:12:51.274" v="321"/>
          <ac:spMkLst>
            <pc:docMk/>
            <pc:sldMk cId="3398970934" sldId="264"/>
            <ac:spMk id="11" creationId="{E8D41CF8-5232-42BC-8D05-AFEDE215398E}"/>
          </ac:spMkLst>
        </pc:spChg>
        <pc:spChg chg="add">
          <ac:chgData name="Jung-Cheng Ho" userId="cba6487c1c89b250" providerId="Windows Live" clId="Web-{36C3CFBC-D89F-458E-9414-067716164FA5}" dt="2023-12-19T08:12:51.274" v="321"/>
          <ac:spMkLst>
            <pc:docMk/>
            <pc:sldMk cId="3398970934" sldId="264"/>
            <ac:spMk id="13" creationId="{49237091-E62C-4878-AA4C-0B9995ADB28F}"/>
          </ac:spMkLst>
        </pc:spChg>
        <pc:picChg chg="add mod ord">
          <ac:chgData name="Jung-Cheng Ho" userId="cba6487c1c89b250" providerId="Windows Live" clId="Web-{36C3CFBC-D89F-458E-9414-067716164FA5}" dt="2023-12-19T08:12:51.274" v="321"/>
          <ac:picMkLst>
            <pc:docMk/>
            <pc:sldMk cId="3398970934" sldId="264"/>
            <ac:picMk id="4" creationId="{D6462437-5927-C58F-5B35-37AC43D286E4}"/>
          </ac:picMkLst>
        </pc:picChg>
        <pc:picChg chg="add del mod">
          <ac:chgData name="Jung-Cheng Ho" userId="cba6487c1c89b250" providerId="Windows Live" clId="Web-{36C3CFBC-D89F-458E-9414-067716164FA5}" dt="2023-12-19T07:27:07.004" v="133"/>
          <ac:picMkLst>
            <pc:docMk/>
            <pc:sldMk cId="3398970934" sldId="264"/>
            <ac:picMk id="5" creationId="{1F10DF8C-9A80-DE32-F25D-22B15D267A40}"/>
          </ac:picMkLst>
        </pc:picChg>
      </pc:sldChg>
      <pc:sldChg chg="addSp delSp modSp new">
        <pc:chgData name="Jung-Cheng Ho" userId="cba6487c1c89b250" providerId="Windows Live" clId="Web-{36C3CFBC-D89F-458E-9414-067716164FA5}" dt="2023-12-19T09:50:30.515" v="574" actId="20577"/>
        <pc:sldMkLst>
          <pc:docMk/>
          <pc:sldMk cId="2848425909" sldId="265"/>
        </pc:sldMkLst>
        <pc:spChg chg="mod">
          <ac:chgData name="Jung-Cheng Ho" userId="cba6487c1c89b250" providerId="Windows Live" clId="Web-{36C3CFBC-D89F-458E-9414-067716164FA5}" dt="2023-12-19T09:50:30.515" v="574" actId="20577"/>
          <ac:spMkLst>
            <pc:docMk/>
            <pc:sldMk cId="2848425909" sldId="265"/>
            <ac:spMk id="2" creationId="{8E928194-41E3-1150-D5EC-9294FD67EA37}"/>
          </ac:spMkLst>
        </pc:spChg>
        <pc:spChg chg="del mod">
          <ac:chgData name="Jung-Cheng Ho" userId="cba6487c1c89b250" providerId="Windows Live" clId="Web-{36C3CFBC-D89F-458E-9414-067716164FA5}" dt="2023-12-19T07:27:11.911" v="134"/>
          <ac:spMkLst>
            <pc:docMk/>
            <pc:sldMk cId="2848425909" sldId="265"/>
            <ac:spMk id="3" creationId="{917B59CD-DB77-5B6B-C1FE-70A4B88E1062}"/>
          </ac:spMkLst>
        </pc:spChg>
        <pc:spChg chg="add del mod">
          <ac:chgData name="Jung-Cheng Ho" userId="cba6487c1c89b250" providerId="Windows Live" clId="Web-{36C3CFBC-D89F-458E-9414-067716164FA5}" dt="2023-12-19T07:29:40.806" v="148"/>
          <ac:spMkLst>
            <pc:docMk/>
            <pc:sldMk cId="2848425909" sldId="265"/>
            <ac:spMk id="5" creationId="{4B35D4A9-CFB3-B12B-6ED9-53475BE8962D}"/>
          </ac:spMkLst>
        </pc:spChg>
        <pc:picChg chg="add mod ord">
          <ac:chgData name="Jung-Cheng Ho" userId="cba6487c1c89b250" providerId="Windows Live" clId="Web-{36C3CFBC-D89F-458E-9414-067716164FA5}" dt="2023-12-19T07:29:45.212" v="151" actId="1076"/>
          <ac:picMkLst>
            <pc:docMk/>
            <pc:sldMk cId="2848425909" sldId="265"/>
            <ac:picMk id="4" creationId="{5C33B04C-2240-2EA9-F607-9EF1745B92E0}"/>
          </ac:picMkLst>
        </pc:picChg>
        <pc:picChg chg="add del mod">
          <ac:chgData name="Jung-Cheng Ho" userId="cba6487c1c89b250" providerId="Windows Live" clId="Web-{36C3CFBC-D89F-458E-9414-067716164FA5}" dt="2023-12-19T07:29:25.118" v="144"/>
          <ac:picMkLst>
            <pc:docMk/>
            <pc:sldMk cId="2848425909" sldId="265"/>
            <ac:picMk id="7" creationId="{452D2F52-C705-4D0B-9A77-C72AA95F721F}"/>
          </ac:picMkLst>
        </pc:picChg>
        <pc:picChg chg="add mod">
          <ac:chgData name="Jung-Cheng Ho" userId="cba6487c1c89b250" providerId="Windows Live" clId="Web-{36C3CFBC-D89F-458E-9414-067716164FA5}" dt="2023-12-19T07:29:40.384" v="147" actId="1076"/>
          <ac:picMkLst>
            <pc:docMk/>
            <pc:sldMk cId="2848425909" sldId="265"/>
            <ac:picMk id="8" creationId="{0AC548A5-A2D3-961A-71AF-376A5FE0A874}"/>
          </ac:picMkLst>
        </pc:picChg>
      </pc:sldChg>
      <pc:sldChg chg="addSp delSp modSp new mod ord setBg">
        <pc:chgData name="Jung-Cheng Ho" userId="cba6487c1c89b250" providerId="Windows Live" clId="Web-{36C3CFBC-D89F-458E-9414-067716164FA5}" dt="2023-12-19T09:34:05.489" v="557" actId="1076"/>
        <pc:sldMkLst>
          <pc:docMk/>
          <pc:sldMk cId="3097795771" sldId="266"/>
        </pc:sldMkLst>
        <pc:spChg chg="mod">
          <ac:chgData name="Jung-Cheng Ho" userId="cba6487c1c89b250" providerId="Windows Live" clId="Web-{36C3CFBC-D89F-458E-9414-067716164FA5}" dt="2023-12-19T08:52:02.978" v="388" actId="20577"/>
          <ac:spMkLst>
            <pc:docMk/>
            <pc:sldMk cId="3097795771" sldId="266"/>
            <ac:spMk id="2" creationId="{C57A4ED4-FD1B-3D51-183B-C07541EB49B1}"/>
          </ac:spMkLst>
        </pc:spChg>
        <pc:spChg chg="del">
          <ac:chgData name="Jung-Cheng Ho" userId="cba6487c1c89b250" providerId="Windows Live" clId="Web-{36C3CFBC-D89F-458E-9414-067716164FA5}" dt="2023-12-19T07:52:15.284" v="167"/>
          <ac:spMkLst>
            <pc:docMk/>
            <pc:sldMk cId="3097795771" sldId="266"/>
            <ac:spMk id="3" creationId="{7DA396B6-670A-B638-884B-085F7DBD5FD0}"/>
          </ac:spMkLst>
        </pc:spChg>
        <pc:spChg chg="add del mod">
          <ac:chgData name="Jung-Cheng Ho" userId="cba6487c1c89b250" providerId="Windows Live" clId="Web-{36C3CFBC-D89F-458E-9414-067716164FA5}" dt="2023-12-19T09:33:59.130" v="554"/>
          <ac:spMkLst>
            <pc:docMk/>
            <pc:sldMk cId="3097795771" sldId="266"/>
            <ac:spMk id="3" creationId="{AC0F2700-FBBF-DAD8-4262-DB11D9CB63AC}"/>
          </ac:spMkLst>
        </pc:spChg>
        <pc:spChg chg="add del">
          <ac:chgData name="Jung-Cheng Ho" userId="cba6487c1c89b250" providerId="Windows Live" clId="Web-{36C3CFBC-D89F-458E-9414-067716164FA5}" dt="2023-12-19T07:52:45.394" v="170"/>
          <ac:spMkLst>
            <pc:docMk/>
            <pc:sldMk cId="3097795771" sldId="266"/>
            <ac:spMk id="5" creationId="{D88492C3-D955-D686-6170-A0211163E635}"/>
          </ac:spMkLst>
        </pc:spChg>
        <pc:spChg chg="add mod">
          <ac:chgData name="Jung-Cheng Ho" userId="cba6487c1c89b250" providerId="Windows Live" clId="Web-{36C3CFBC-D89F-458E-9414-067716164FA5}" dt="2023-12-19T09:33:17.926" v="548" actId="14100"/>
          <ac:spMkLst>
            <pc:docMk/>
            <pc:sldMk cId="3097795771" sldId="266"/>
            <ac:spMk id="6" creationId="{FD6CA5F1-8A63-78DD-42D2-9BBBFDBEE538}"/>
          </ac:spMkLst>
        </pc:spChg>
        <pc:spChg chg="add">
          <ac:chgData name="Jung-Cheng Ho" userId="cba6487c1c89b250" providerId="Windows Live" clId="Web-{36C3CFBC-D89F-458E-9414-067716164FA5}" dt="2023-12-19T08:13:00.821" v="322"/>
          <ac:spMkLst>
            <pc:docMk/>
            <pc:sldMk cId="3097795771" sldId="266"/>
            <ac:spMk id="11" creationId="{201CC55D-ED54-4C5C-95E6-10947BD1103B}"/>
          </ac:spMkLst>
        </pc:spChg>
        <pc:spChg chg="add">
          <ac:chgData name="Jung-Cheng Ho" userId="cba6487c1c89b250" providerId="Windows Live" clId="Web-{36C3CFBC-D89F-458E-9414-067716164FA5}" dt="2023-12-19T08:13:00.821" v="322"/>
          <ac:spMkLst>
            <pc:docMk/>
            <pc:sldMk cId="3097795771" sldId="266"/>
            <ac:spMk id="17" creationId="{3873B707-463F-40B0-8227-E8CC6C67EB25}"/>
          </ac:spMkLst>
        </pc:spChg>
        <pc:spChg chg="add">
          <ac:chgData name="Jung-Cheng Ho" userId="cba6487c1c89b250" providerId="Windows Live" clId="Web-{36C3CFBC-D89F-458E-9414-067716164FA5}" dt="2023-12-19T08:13:00.821" v="322"/>
          <ac:spMkLst>
            <pc:docMk/>
            <pc:sldMk cId="3097795771" sldId="266"/>
            <ac:spMk id="19" creationId="{C13237C8-E62C-4F0D-A318-BD6FB6C2D138}"/>
          </ac:spMkLst>
        </pc:spChg>
        <pc:spChg chg="add">
          <ac:chgData name="Jung-Cheng Ho" userId="cba6487c1c89b250" providerId="Windows Live" clId="Web-{36C3CFBC-D89F-458E-9414-067716164FA5}" dt="2023-12-19T08:13:00.821" v="322"/>
          <ac:spMkLst>
            <pc:docMk/>
            <pc:sldMk cId="3097795771" sldId="266"/>
            <ac:spMk id="21" creationId="{19C9EAEA-39D0-4B0E-A0EB-51E7B26740B1}"/>
          </ac:spMkLst>
        </pc:spChg>
        <pc:grpChg chg="add">
          <ac:chgData name="Jung-Cheng Ho" userId="cba6487c1c89b250" providerId="Windows Live" clId="Web-{36C3CFBC-D89F-458E-9414-067716164FA5}" dt="2023-12-19T08:13:00.821" v="322"/>
          <ac:grpSpMkLst>
            <pc:docMk/>
            <pc:sldMk cId="3097795771" sldId="266"/>
            <ac:grpSpMk id="13" creationId="{1DE889C7-FAD6-4397-98E2-05D503484459}"/>
          </ac:grpSpMkLst>
        </pc:grpChg>
        <pc:picChg chg="add mod ord">
          <ac:chgData name="Jung-Cheng Ho" userId="cba6487c1c89b250" providerId="Windows Live" clId="Web-{36C3CFBC-D89F-458E-9414-067716164FA5}" dt="2023-12-19T08:13:00.821" v="322"/>
          <ac:picMkLst>
            <pc:docMk/>
            <pc:sldMk cId="3097795771" sldId="266"/>
            <ac:picMk id="4" creationId="{8CE910CF-5861-827E-131F-438A47662786}"/>
          </ac:picMkLst>
        </pc:picChg>
        <pc:picChg chg="add mod">
          <ac:chgData name="Jung-Cheng Ho" userId="cba6487c1c89b250" providerId="Windows Live" clId="Web-{36C3CFBC-D89F-458E-9414-067716164FA5}" dt="2023-12-19T09:34:05.489" v="557" actId="1076"/>
          <ac:picMkLst>
            <pc:docMk/>
            <pc:sldMk cId="3097795771" sldId="266"/>
            <ac:picMk id="5" creationId="{9E7CB5C9-77AC-DFC6-D8C7-7D1F0F5E1BA1}"/>
          </ac:picMkLst>
        </pc:picChg>
      </pc:sldChg>
      <pc:sldChg chg="addSp delSp modSp new mod setBg">
        <pc:chgData name="Jung-Cheng Ho" userId="cba6487c1c89b250" providerId="Windows Live" clId="Web-{36C3CFBC-D89F-458E-9414-067716164FA5}" dt="2023-12-19T08:09:40.909" v="303"/>
        <pc:sldMkLst>
          <pc:docMk/>
          <pc:sldMk cId="1275211825" sldId="267"/>
        </pc:sldMkLst>
        <pc:spChg chg="mod">
          <ac:chgData name="Jung-Cheng Ho" userId="cba6487c1c89b250" providerId="Windows Live" clId="Web-{36C3CFBC-D89F-458E-9414-067716164FA5}" dt="2023-12-19T08:09:40.909" v="303"/>
          <ac:spMkLst>
            <pc:docMk/>
            <pc:sldMk cId="1275211825" sldId="267"/>
            <ac:spMk id="2" creationId="{F1DD45CD-787F-7DA9-7F0F-FCD11743E3B7}"/>
          </ac:spMkLst>
        </pc:spChg>
        <pc:spChg chg="del">
          <ac:chgData name="Jung-Cheng Ho" userId="cba6487c1c89b250" providerId="Windows Live" clId="Web-{36C3CFBC-D89F-458E-9414-067716164FA5}" dt="2023-12-19T08:04:45.338" v="267"/>
          <ac:spMkLst>
            <pc:docMk/>
            <pc:sldMk cId="1275211825" sldId="267"/>
            <ac:spMk id="3" creationId="{C4E8D402-48A1-D161-7749-4FC9AC734AA9}"/>
          </ac:spMkLst>
        </pc:spChg>
        <pc:spChg chg="add">
          <ac:chgData name="Jung-Cheng Ho" userId="cba6487c1c89b250" providerId="Windows Live" clId="Web-{36C3CFBC-D89F-458E-9414-067716164FA5}" dt="2023-12-19T08:09:40.909" v="303"/>
          <ac:spMkLst>
            <pc:docMk/>
            <pc:sldMk cId="1275211825" sldId="267"/>
            <ac:spMk id="9" creationId="{D4771268-CB57-404A-9271-370EB28F6090}"/>
          </ac:spMkLst>
        </pc:spChg>
        <pc:picChg chg="add mod ord">
          <ac:chgData name="Jung-Cheng Ho" userId="cba6487c1c89b250" providerId="Windows Live" clId="Web-{36C3CFBC-D89F-458E-9414-067716164FA5}" dt="2023-12-19T08:09:40.909" v="303"/>
          <ac:picMkLst>
            <pc:docMk/>
            <pc:sldMk cId="1275211825" sldId="267"/>
            <ac:picMk id="4" creationId="{7EB750C4-C5CB-2C2B-2B26-F5387D0A5B7D}"/>
          </ac:picMkLst>
        </pc:picChg>
      </pc:sldChg>
      <pc:sldChg chg="addSp delSp modSp new mod ord setBg">
        <pc:chgData name="Jung-Cheng Ho" userId="cba6487c1c89b250" providerId="Windows Live" clId="Web-{36C3CFBC-D89F-458E-9414-067716164FA5}" dt="2023-12-19T08:50:47.616" v="381"/>
        <pc:sldMkLst>
          <pc:docMk/>
          <pc:sldMk cId="442542599" sldId="268"/>
        </pc:sldMkLst>
        <pc:spChg chg="mod">
          <ac:chgData name="Jung-Cheng Ho" userId="cba6487c1c89b250" providerId="Windows Live" clId="Web-{36C3CFBC-D89F-458E-9414-067716164FA5}" dt="2023-12-19T08:48:42.691" v="366" actId="20577"/>
          <ac:spMkLst>
            <pc:docMk/>
            <pc:sldMk cId="442542599" sldId="268"/>
            <ac:spMk id="2" creationId="{11D9E732-713E-7811-997B-A000C6902BA9}"/>
          </ac:spMkLst>
        </pc:spChg>
        <pc:spChg chg="del">
          <ac:chgData name="Jung-Cheng Ho" userId="cba6487c1c89b250" providerId="Windows Live" clId="Web-{36C3CFBC-D89F-458E-9414-067716164FA5}" dt="2023-12-19T08:47:11.094" v="344"/>
          <ac:spMkLst>
            <pc:docMk/>
            <pc:sldMk cId="442542599" sldId="268"/>
            <ac:spMk id="3" creationId="{FE77C04F-F4F1-4B5D-C3F9-81EAE16FA474}"/>
          </ac:spMkLst>
        </pc:spChg>
        <pc:spChg chg="add del">
          <ac:chgData name="Jung-Cheng Ho" userId="cba6487c1c89b250" providerId="Windows Live" clId="Web-{36C3CFBC-D89F-458E-9414-067716164FA5}" dt="2023-12-19T08:48:19.955" v="353"/>
          <ac:spMkLst>
            <pc:docMk/>
            <pc:sldMk cId="442542599" sldId="268"/>
            <ac:spMk id="6" creationId="{B9BFB743-F6B7-F0F5-BE15-615A5AD604A9}"/>
          </ac:spMkLst>
        </pc:spChg>
        <pc:spChg chg="add">
          <ac:chgData name="Jung-Cheng Ho" userId="cba6487c1c89b250" providerId="Windows Live" clId="Web-{36C3CFBC-D89F-458E-9414-067716164FA5}" dt="2023-12-19T08:48:09.205" v="351"/>
          <ac:spMkLst>
            <pc:docMk/>
            <pc:sldMk cId="442542599" sldId="268"/>
            <ac:spMk id="9" creationId="{D4771268-CB57-404A-9271-370EB28F6090}"/>
          </ac:spMkLst>
        </pc:spChg>
        <pc:picChg chg="add mod ord">
          <ac:chgData name="Jung-Cheng Ho" userId="cba6487c1c89b250" providerId="Windows Live" clId="Web-{36C3CFBC-D89F-458E-9414-067716164FA5}" dt="2023-12-19T08:48:09.205" v="351"/>
          <ac:picMkLst>
            <pc:docMk/>
            <pc:sldMk cId="442542599" sldId="268"/>
            <ac:picMk id="4" creationId="{F8FB2ADE-DE51-0B60-926A-1311E411F854}"/>
          </ac:picMkLst>
        </pc:picChg>
      </pc:sldChg>
      <pc:sldChg chg="addSp delSp modSp new mod ord modShow">
        <pc:chgData name="Jung-Cheng Ho" userId="cba6487c1c89b250" providerId="Windows Live" clId="Web-{36C3CFBC-D89F-458E-9414-067716164FA5}" dt="2023-12-19T09:23:15.722" v="547" actId="1076"/>
        <pc:sldMkLst>
          <pc:docMk/>
          <pc:sldMk cId="1588838800" sldId="269"/>
        </pc:sldMkLst>
        <pc:spChg chg="mod">
          <ac:chgData name="Jung-Cheng Ho" userId="cba6487c1c89b250" providerId="Windows Live" clId="Web-{36C3CFBC-D89F-458E-9414-067716164FA5}" dt="2023-12-19T09:04:30.521" v="466" actId="20577"/>
          <ac:spMkLst>
            <pc:docMk/>
            <pc:sldMk cId="1588838800" sldId="269"/>
            <ac:spMk id="2" creationId="{DFA360A8-7D38-7052-E724-64DEEA19170F}"/>
          </ac:spMkLst>
        </pc:spChg>
        <pc:spChg chg="add del">
          <ac:chgData name="Jung-Cheng Ho" userId="cba6487c1c89b250" providerId="Windows Live" clId="Web-{36C3CFBC-D89F-458E-9414-067716164FA5}" dt="2023-12-19T09:21:34.954" v="525"/>
          <ac:spMkLst>
            <pc:docMk/>
            <pc:sldMk cId="1588838800" sldId="269"/>
            <ac:spMk id="3" creationId="{1E715C5A-E0C3-D22F-1934-B294C0BD62C7}"/>
          </ac:spMkLst>
        </pc:spChg>
        <pc:spChg chg="del">
          <ac:chgData name="Jung-Cheng Ho" userId="cba6487c1c89b250" providerId="Windows Live" clId="Web-{36C3CFBC-D89F-458E-9414-067716164FA5}" dt="2023-12-19T08:51:25.993" v="386"/>
          <ac:spMkLst>
            <pc:docMk/>
            <pc:sldMk cId="1588838800" sldId="269"/>
            <ac:spMk id="3" creationId="{FA2BD6A3-7277-927D-50B8-4272CE938921}"/>
          </ac:spMkLst>
        </pc:spChg>
        <pc:spChg chg="add del mod">
          <ac:chgData name="Jung-Cheng Ho" userId="cba6487c1c89b250" providerId="Windows Live" clId="Web-{36C3CFBC-D89F-458E-9414-067716164FA5}" dt="2023-12-19T08:53:49.841" v="401"/>
          <ac:spMkLst>
            <pc:docMk/>
            <pc:sldMk cId="1588838800" sldId="269"/>
            <ac:spMk id="5" creationId="{65733502-BB2E-DD34-1D83-D774A0775A7C}"/>
          </ac:spMkLst>
        </pc:spChg>
        <pc:spChg chg="add del">
          <ac:chgData name="Jung-Cheng Ho" userId="cba6487c1c89b250" providerId="Windows Live" clId="Web-{36C3CFBC-D89F-458E-9414-067716164FA5}" dt="2023-12-19T09:21:39.220" v="527"/>
          <ac:spMkLst>
            <pc:docMk/>
            <pc:sldMk cId="1588838800" sldId="269"/>
            <ac:spMk id="5" creationId="{A548D7B3-956C-6980-5AC9-316BB53C27C8}"/>
          </ac:spMkLst>
        </pc:spChg>
        <pc:spChg chg="add del">
          <ac:chgData name="Jung-Cheng Ho" userId="cba6487c1c89b250" providerId="Windows Live" clId="Web-{36C3CFBC-D89F-458E-9414-067716164FA5}" dt="2023-12-19T09:21:53.142" v="532"/>
          <ac:spMkLst>
            <pc:docMk/>
            <pc:sldMk cId="1588838800" sldId="269"/>
            <ac:spMk id="6" creationId="{B2EBE026-2719-D750-0840-51A71A1F206D}"/>
          </ac:spMkLst>
        </pc:spChg>
        <pc:spChg chg="add del mod">
          <ac:chgData name="Jung-Cheng Ho" userId="cba6487c1c89b250" providerId="Windows Live" clId="Web-{36C3CFBC-D89F-458E-9414-067716164FA5}" dt="2023-12-19T08:55:36.844" v="418"/>
          <ac:spMkLst>
            <pc:docMk/>
            <pc:sldMk cId="1588838800" sldId="269"/>
            <ac:spMk id="7" creationId="{5ED99131-DEF8-0AAC-9F6D-91992FA51EFC}"/>
          </ac:spMkLst>
        </pc:spChg>
        <pc:spChg chg="add del mod">
          <ac:chgData name="Jung-Cheng Ho" userId="cba6487c1c89b250" providerId="Windows Live" clId="Web-{36C3CFBC-D89F-458E-9414-067716164FA5}" dt="2023-12-19T08:57:56.442" v="430"/>
          <ac:spMkLst>
            <pc:docMk/>
            <pc:sldMk cId="1588838800" sldId="269"/>
            <ac:spMk id="9" creationId="{79C9C7FF-0A27-1989-A816-CC650229B180}"/>
          </ac:spMkLst>
        </pc:spChg>
        <pc:spChg chg="add del mod">
          <ac:chgData name="Jung-Cheng Ho" userId="cba6487c1c89b250" providerId="Windows Live" clId="Web-{36C3CFBC-D89F-458E-9414-067716164FA5}" dt="2023-12-19T08:58:37.459" v="437"/>
          <ac:spMkLst>
            <pc:docMk/>
            <pc:sldMk cId="1588838800" sldId="269"/>
            <ac:spMk id="10" creationId="{0C681865-11BD-0E0D-DD71-CF356E56312F}"/>
          </ac:spMkLst>
        </pc:spChg>
        <pc:picChg chg="add mod ord">
          <ac:chgData name="Jung-Cheng Ho" userId="cba6487c1c89b250" providerId="Windows Live" clId="Web-{36C3CFBC-D89F-458E-9414-067716164FA5}" dt="2023-12-19T09:22:39.659" v="540" actId="1076"/>
          <ac:picMkLst>
            <pc:docMk/>
            <pc:sldMk cId="1588838800" sldId="269"/>
            <ac:picMk id="4" creationId="{A73BF79D-F579-38F3-3EEA-15CED47F5F9B}"/>
          </ac:picMkLst>
        </pc:picChg>
        <pc:picChg chg="add del mod">
          <ac:chgData name="Jung-Cheng Ho" userId="cba6487c1c89b250" providerId="Windows Live" clId="Web-{36C3CFBC-D89F-458E-9414-067716164FA5}" dt="2023-12-19T08:54:30.920" v="408"/>
          <ac:picMkLst>
            <pc:docMk/>
            <pc:sldMk cId="1588838800" sldId="269"/>
            <ac:picMk id="6" creationId="{31F7FB3B-EA4A-8459-2790-A3E8120E7B5A}"/>
          </ac:picMkLst>
        </pc:picChg>
        <pc:picChg chg="add mod">
          <ac:chgData name="Jung-Cheng Ho" userId="cba6487c1c89b250" providerId="Windows Live" clId="Web-{36C3CFBC-D89F-458E-9414-067716164FA5}" dt="2023-12-19T09:22:41.893" v="541" actId="1076"/>
          <ac:picMkLst>
            <pc:docMk/>
            <pc:sldMk cId="1588838800" sldId="269"/>
            <ac:picMk id="8" creationId="{24346547-A1A5-E1B8-477E-E5E09C683F3D}"/>
          </ac:picMkLst>
        </pc:picChg>
        <pc:picChg chg="add mod">
          <ac:chgData name="Jung-Cheng Ho" userId="cba6487c1c89b250" providerId="Windows Live" clId="Web-{36C3CFBC-D89F-458E-9414-067716164FA5}" dt="2023-12-19T09:22:54.784" v="546" actId="14100"/>
          <ac:picMkLst>
            <pc:docMk/>
            <pc:sldMk cId="1588838800" sldId="269"/>
            <ac:picMk id="9" creationId="{A914EA8F-5623-C80D-18BB-1868FB8170FA}"/>
          </ac:picMkLst>
        </pc:picChg>
        <pc:picChg chg="add mod">
          <ac:chgData name="Jung-Cheng Ho" userId="cba6487c1c89b250" providerId="Windows Live" clId="Web-{36C3CFBC-D89F-458E-9414-067716164FA5}" dt="2023-12-19T09:23:15.722" v="547" actId="1076"/>
          <ac:picMkLst>
            <pc:docMk/>
            <pc:sldMk cId="1588838800" sldId="269"/>
            <ac:picMk id="11" creationId="{353AD9CE-3E85-6E5C-F1B7-9C3588B58DCA}"/>
          </ac:picMkLst>
        </pc:picChg>
      </pc:sldChg>
      <pc:sldChg chg="addSp delSp modSp new">
        <pc:chgData name="Jung-Cheng Ho" userId="cba6487c1c89b250" providerId="Windows Live" clId="Web-{36C3CFBC-D89F-458E-9414-067716164FA5}" dt="2023-12-19T09:21:10.875" v="521" actId="1076"/>
        <pc:sldMkLst>
          <pc:docMk/>
          <pc:sldMk cId="1849180492" sldId="270"/>
        </pc:sldMkLst>
        <pc:spChg chg="mod">
          <ac:chgData name="Jung-Cheng Ho" userId="cba6487c1c89b250" providerId="Windows Live" clId="Web-{36C3CFBC-D89F-458E-9414-067716164FA5}" dt="2023-12-19T09:04:42.131" v="478" actId="20577"/>
          <ac:spMkLst>
            <pc:docMk/>
            <pc:sldMk cId="1849180492" sldId="270"/>
            <ac:spMk id="2" creationId="{B8FA62F6-42F1-62AE-D816-8A7FA3663DC4}"/>
          </ac:spMkLst>
        </pc:spChg>
        <pc:spChg chg="del">
          <ac:chgData name="Jung-Cheng Ho" userId="cba6487c1c89b250" providerId="Windows Live" clId="Web-{36C3CFBC-D89F-458E-9414-067716164FA5}" dt="2023-12-19T09:02:00.970" v="444"/>
          <ac:spMkLst>
            <pc:docMk/>
            <pc:sldMk cId="1849180492" sldId="270"/>
            <ac:spMk id="3" creationId="{B220E7E8-B844-734A-8C27-C852153B7252}"/>
          </ac:spMkLst>
        </pc:spChg>
        <pc:picChg chg="add mod ord">
          <ac:chgData name="Jung-Cheng Ho" userId="cba6487c1c89b250" providerId="Windows Live" clId="Web-{36C3CFBC-D89F-458E-9414-067716164FA5}" dt="2023-12-19T09:21:10.875" v="521" actId="1076"/>
          <ac:picMkLst>
            <pc:docMk/>
            <pc:sldMk cId="1849180492" sldId="270"/>
            <ac:picMk id="4" creationId="{F1A54D26-81B3-4DFE-6D71-B3866D480167}"/>
          </ac:picMkLst>
        </pc:picChg>
      </pc:sldChg>
      <pc:sldChg chg="addSp delSp modSp new">
        <pc:chgData name="Jung-Cheng Ho" userId="cba6487c1c89b250" providerId="Windows Live" clId="Web-{36C3CFBC-D89F-458E-9414-067716164FA5}" dt="2023-12-19T09:19:00.638" v="518"/>
        <pc:sldMkLst>
          <pc:docMk/>
          <pc:sldMk cId="254672168" sldId="271"/>
        </pc:sldMkLst>
        <pc:spChg chg="mod">
          <ac:chgData name="Jung-Cheng Ho" userId="cba6487c1c89b250" providerId="Windows Live" clId="Web-{36C3CFBC-D89F-458E-9414-067716164FA5}" dt="2023-12-19T09:04:51.943" v="489" actId="20577"/>
          <ac:spMkLst>
            <pc:docMk/>
            <pc:sldMk cId="254672168" sldId="271"/>
            <ac:spMk id="2" creationId="{23CE0ACD-4DDB-DC01-FC83-B94888A87EF4}"/>
          </ac:spMkLst>
        </pc:spChg>
        <pc:spChg chg="del">
          <ac:chgData name="Jung-Cheng Ho" userId="cba6487c1c89b250" providerId="Windows Live" clId="Web-{36C3CFBC-D89F-458E-9414-067716164FA5}" dt="2023-12-19T09:03:29.191" v="448"/>
          <ac:spMkLst>
            <pc:docMk/>
            <pc:sldMk cId="254672168" sldId="271"/>
            <ac:spMk id="3" creationId="{564831E7-DB3D-F2CE-F6F8-A28750BB96E2}"/>
          </ac:spMkLst>
        </pc:spChg>
        <pc:spChg chg="add del mod">
          <ac:chgData name="Jung-Cheng Ho" userId="cba6487c1c89b250" providerId="Windows Live" clId="Web-{36C3CFBC-D89F-458E-9414-067716164FA5}" dt="2023-12-19T09:05:39.492" v="491"/>
          <ac:spMkLst>
            <pc:docMk/>
            <pc:sldMk cId="254672168" sldId="271"/>
            <ac:spMk id="6" creationId="{0E3D4654-16DE-2413-3C21-5E11EFB379BB}"/>
          </ac:spMkLst>
        </pc:spChg>
        <pc:spChg chg="add del mod">
          <ac:chgData name="Jung-Cheng Ho" userId="cba6487c1c89b250" providerId="Windows Live" clId="Web-{36C3CFBC-D89F-458E-9414-067716164FA5}" dt="2023-12-19T09:16:42.306" v="497"/>
          <ac:spMkLst>
            <pc:docMk/>
            <pc:sldMk cId="254672168" sldId="271"/>
            <ac:spMk id="8" creationId="{2C45C6F1-6E0A-9632-50AB-9D1C151B7E8E}"/>
          </ac:spMkLst>
        </pc:spChg>
        <pc:spChg chg="add del">
          <ac:chgData name="Jung-Cheng Ho" userId="cba6487c1c89b250" providerId="Windows Live" clId="Web-{36C3CFBC-D89F-458E-9414-067716164FA5}" dt="2023-12-19T09:17:44.479" v="506"/>
          <ac:spMkLst>
            <pc:docMk/>
            <pc:sldMk cId="254672168" sldId="271"/>
            <ac:spMk id="10" creationId="{5F4545D4-8AF6-B24F-DD1A-20CA86C10A42}"/>
          </ac:spMkLst>
        </pc:spChg>
        <pc:spChg chg="add del mod">
          <ac:chgData name="Jung-Cheng Ho" userId="cba6487c1c89b250" providerId="Windows Live" clId="Web-{36C3CFBC-D89F-458E-9414-067716164FA5}" dt="2023-12-19T09:19:00.638" v="518"/>
          <ac:spMkLst>
            <pc:docMk/>
            <pc:sldMk cId="254672168" sldId="271"/>
            <ac:spMk id="12" creationId="{676D5BCF-CEB9-382A-6DAC-45BC2BF3717B}"/>
          </ac:spMkLst>
        </pc:spChg>
        <pc:picChg chg="add del mod ord">
          <ac:chgData name="Jung-Cheng Ho" userId="cba6487c1c89b250" providerId="Windows Live" clId="Web-{36C3CFBC-D89F-458E-9414-067716164FA5}" dt="2023-12-19T09:05:28.085" v="490"/>
          <ac:picMkLst>
            <pc:docMk/>
            <pc:sldMk cId="254672168" sldId="271"/>
            <ac:picMk id="4" creationId="{BD04AF78-5C5C-1DB8-85BF-AB572ADBBC17}"/>
          </ac:picMkLst>
        </pc:picChg>
        <pc:picChg chg="add mod ord">
          <ac:chgData name="Jung-Cheng Ho" userId="cba6487c1c89b250" providerId="Windows Live" clId="Web-{36C3CFBC-D89F-458E-9414-067716164FA5}" dt="2023-12-19T09:16:44.275" v="498" actId="1076"/>
          <ac:picMkLst>
            <pc:docMk/>
            <pc:sldMk cId="254672168" sldId="271"/>
            <ac:picMk id="7" creationId="{C383A06D-EFB4-C5D3-89E1-77CB07F9B1AF}"/>
          </ac:picMkLst>
        </pc:picChg>
        <pc:picChg chg="add mod">
          <ac:chgData name="Jung-Cheng Ho" userId="cba6487c1c89b250" providerId="Windows Live" clId="Web-{36C3CFBC-D89F-458E-9414-067716164FA5}" dt="2023-12-19T09:18:05.964" v="514" actId="14100"/>
          <ac:picMkLst>
            <pc:docMk/>
            <pc:sldMk cId="254672168" sldId="271"/>
            <ac:picMk id="9" creationId="{37C6C54E-47B4-805B-0BD7-4C58C95EA22E}"/>
          </ac:picMkLst>
        </pc:picChg>
        <pc:picChg chg="add mod">
          <ac:chgData name="Jung-Cheng Ho" userId="cba6487c1c89b250" providerId="Windows Live" clId="Web-{36C3CFBC-D89F-458E-9414-067716164FA5}" dt="2023-12-19T09:18:09.122" v="515" actId="1076"/>
          <ac:picMkLst>
            <pc:docMk/>
            <pc:sldMk cId="254672168" sldId="271"/>
            <ac:picMk id="11" creationId="{ACCFBA5F-21C2-4919-81A6-8CB511AC07EF}"/>
          </ac:picMkLst>
        </pc:picChg>
      </pc:sldChg>
      <pc:sldChg chg="addSp delSp modSp new mod setBg">
        <pc:chgData name="Jung-Cheng Ho" userId="cba6487c1c89b250" providerId="Windows Live" clId="Web-{36C3CFBC-D89F-458E-9414-067716164FA5}" dt="2023-12-19T09:37:52.714" v="564"/>
        <pc:sldMkLst>
          <pc:docMk/>
          <pc:sldMk cId="47088706" sldId="272"/>
        </pc:sldMkLst>
        <pc:spChg chg="mod">
          <ac:chgData name="Jung-Cheng Ho" userId="cba6487c1c89b250" providerId="Windows Live" clId="Web-{36C3CFBC-D89F-458E-9414-067716164FA5}" dt="2023-12-19T09:37:52.714" v="564"/>
          <ac:spMkLst>
            <pc:docMk/>
            <pc:sldMk cId="47088706" sldId="272"/>
            <ac:spMk id="2" creationId="{23C82440-1883-B3AA-E222-A4623BB3D469}"/>
          </ac:spMkLst>
        </pc:spChg>
        <pc:spChg chg="del">
          <ac:chgData name="Jung-Cheng Ho" userId="cba6487c1c89b250" providerId="Windows Live" clId="Web-{36C3CFBC-D89F-458E-9414-067716164FA5}" dt="2023-12-19T09:37:05.744" v="559"/>
          <ac:spMkLst>
            <pc:docMk/>
            <pc:sldMk cId="47088706" sldId="272"/>
            <ac:spMk id="3" creationId="{AF52681E-52BF-4350-DCFB-998B0BD46240}"/>
          </ac:spMkLst>
        </pc:spChg>
        <pc:spChg chg="add del">
          <ac:chgData name="Jung-Cheng Ho" userId="cba6487c1c89b250" providerId="Windows Live" clId="Web-{36C3CFBC-D89F-458E-9414-067716164FA5}" dt="2023-12-19T09:37:48.573" v="563"/>
          <ac:spMkLst>
            <pc:docMk/>
            <pc:sldMk cId="47088706" sldId="272"/>
            <ac:spMk id="8" creationId="{A2D1A341-EE71-F47C-71F8-02FDE7D88DE1}"/>
          </ac:spMkLst>
        </pc:spChg>
        <pc:spChg chg="add">
          <ac:chgData name="Jung-Cheng Ho" userId="cba6487c1c89b250" providerId="Windows Live" clId="Web-{36C3CFBC-D89F-458E-9414-067716164FA5}" dt="2023-12-19T09:37:52.714" v="564"/>
          <ac:spMkLst>
            <pc:docMk/>
            <pc:sldMk cId="47088706" sldId="272"/>
            <ac:spMk id="9" creationId="{A4AC5506-6312-4701-8D3C-40187889A947}"/>
          </ac:spMkLst>
        </pc:spChg>
        <pc:spChg chg="add del">
          <ac:chgData name="Jung-Cheng Ho" userId="cba6487c1c89b250" providerId="Windows Live" clId="Web-{36C3CFBC-D89F-458E-9414-067716164FA5}" dt="2023-12-19T09:37:48.573" v="563"/>
          <ac:spMkLst>
            <pc:docMk/>
            <pc:sldMk cId="47088706" sldId="272"/>
            <ac:spMk id="11" creationId="{0D7B6173-1D58-48E2-83CF-37350F315F75}"/>
          </ac:spMkLst>
        </pc:spChg>
        <pc:spChg chg="add del">
          <ac:chgData name="Jung-Cheng Ho" userId="cba6487c1c89b250" providerId="Windows Live" clId="Web-{36C3CFBC-D89F-458E-9414-067716164FA5}" dt="2023-12-19T09:37:48.573" v="563"/>
          <ac:spMkLst>
            <pc:docMk/>
            <pc:sldMk cId="47088706" sldId="272"/>
            <ac:spMk id="13" creationId="{02EBFA83-D4DB-4CA0-B229-9E44634D7FE9}"/>
          </ac:spMkLst>
        </pc:spChg>
        <pc:spChg chg="add del">
          <ac:chgData name="Jung-Cheng Ho" userId="cba6487c1c89b250" providerId="Windows Live" clId="Web-{36C3CFBC-D89F-458E-9414-067716164FA5}" dt="2023-12-19T09:37:48.573" v="563"/>
          <ac:spMkLst>
            <pc:docMk/>
            <pc:sldMk cId="47088706" sldId="272"/>
            <ac:spMk id="17" creationId="{21BDEC81-16A7-4451-B893-C15000083B77}"/>
          </ac:spMkLst>
        </pc:spChg>
        <pc:spChg chg="add del">
          <ac:chgData name="Jung-Cheng Ho" userId="cba6487c1c89b250" providerId="Windows Live" clId="Web-{36C3CFBC-D89F-458E-9414-067716164FA5}" dt="2023-12-19T09:37:48.573" v="563"/>
          <ac:spMkLst>
            <pc:docMk/>
            <pc:sldMk cId="47088706" sldId="272"/>
            <ac:spMk id="19" creationId="{26A515A1-4D80-430E-BE0A-71A290516A82}"/>
          </ac:spMkLst>
        </pc:spChg>
        <pc:picChg chg="add mod ord">
          <ac:chgData name="Jung-Cheng Ho" userId="cba6487c1c89b250" providerId="Windows Live" clId="Web-{36C3CFBC-D89F-458E-9414-067716164FA5}" dt="2023-12-19T09:37:52.714" v="564"/>
          <ac:picMkLst>
            <pc:docMk/>
            <pc:sldMk cId="47088706" sldId="272"/>
            <ac:picMk id="4" creationId="{AB27137C-A41A-034B-434E-89D2BF488742}"/>
          </ac:picMkLst>
        </pc:picChg>
        <pc:picChg chg="add del">
          <ac:chgData name="Jung-Cheng Ho" userId="cba6487c1c89b250" providerId="Windows Live" clId="Web-{36C3CFBC-D89F-458E-9414-067716164FA5}" dt="2023-12-19T09:37:48.573" v="563"/>
          <ac:picMkLst>
            <pc:docMk/>
            <pc:sldMk cId="47088706" sldId="272"/>
            <ac:picMk id="15" creationId="{B0DAC8FB-A162-44E3-A606-C855A03A5B09}"/>
          </ac:picMkLst>
        </pc:picChg>
      </pc:sldChg>
    </pc:docChg>
  </pc:docChgLst>
  <pc:docChgLst>
    <pc:chgData name="Jung-Cheng Ho" userId="cba6487c1c89b250" providerId="Windows Live" clId="Web-{CE5BAD54-B591-44C1-BB19-63DC6C8345C7}"/>
    <pc:docChg chg="addSld modSld">
      <pc:chgData name="Jung-Cheng Ho" userId="cba6487c1c89b250" providerId="Windows Live" clId="Web-{CE5BAD54-B591-44C1-BB19-63DC6C8345C7}" dt="2023-12-19T06:58:38.484" v="25"/>
      <pc:docMkLst>
        <pc:docMk/>
      </pc:docMkLst>
      <pc:sldChg chg="modSp">
        <pc:chgData name="Jung-Cheng Ho" userId="cba6487c1c89b250" providerId="Windows Live" clId="Web-{CE5BAD54-B591-44C1-BB19-63DC6C8345C7}" dt="2023-12-19T06:48:26.406" v="7" actId="20577"/>
        <pc:sldMkLst>
          <pc:docMk/>
          <pc:sldMk cId="2592129946" sldId="256"/>
        </pc:sldMkLst>
        <pc:spChg chg="mod">
          <ac:chgData name="Jung-Cheng Ho" userId="cba6487c1c89b250" providerId="Windows Live" clId="Web-{CE5BAD54-B591-44C1-BB19-63DC6C8345C7}" dt="2023-12-19T06:48:26.406" v="7" actId="20577"/>
          <ac:spMkLst>
            <pc:docMk/>
            <pc:sldMk cId="2592129946" sldId="256"/>
            <ac:spMk id="2" creationId="{00000000-0000-0000-0000-000000000000}"/>
          </ac:spMkLst>
        </pc:spChg>
      </pc:sldChg>
      <pc:sldChg chg="addSp delSp modSp new">
        <pc:chgData name="Jung-Cheng Ho" userId="cba6487c1c89b250" providerId="Windows Live" clId="Web-{CE5BAD54-B591-44C1-BB19-63DC6C8345C7}" dt="2023-12-19T06:58:07.656" v="22" actId="20577"/>
        <pc:sldMkLst>
          <pc:docMk/>
          <pc:sldMk cId="3866393475" sldId="257"/>
        </pc:sldMkLst>
        <pc:spChg chg="mod">
          <ac:chgData name="Jung-Cheng Ho" userId="cba6487c1c89b250" providerId="Windows Live" clId="Web-{CE5BAD54-B591-44C1-BB19-63DC6C8345C7}" dt="2023-12-19T06:58:07.656" v="22" actId="20577"/>
          <ac:spMkLst>
            <pc:docMk/>
            <pc:sldMk cId="3866393475" sldId="257"/>
            <ac:spMk id="2" creationId="{AF6FFD67-68E8-0DCE-8D8B-10CEB88E764A}"/>
          </ac:spMkLst>
        </pc:spChg>
        <pc:spChg chg="del">
          <ac:chgData name="Jung-Cheng Ho" userId="cba6487c1c89b250" providerId="Windows Live" clId="Web-{CE5BAD54-B591-44C1-BB19-63DC6C8345C7}" dt="2023-12-19T06:57:56.515" v="9"/>
          <ac:spMkLst>
            <pc:docMk/>
            <pc:sldMk cId="3866393475" sldId="257"/>
            <ac:spMk id="3" creationId="{63F032E1-530E-907A-16D0-A93CAF241193}"/>
          </ac:spMkLst>
        </pc:spChg>
        <pc:picChg chg="add mod ord">
          <ac:chgData name="Jung-Cheng Ho" userId="cba6487c1c89b250" providerId="Windows Live" clId="Web-{CE5BAD54-B591-44C1-BB19-63DC6C8345C7}" dt="2023-12-19T06:57:56.515" v="9"/>
          <ac:picMkLst>
            <pc:docMk/>
            <pc:sldMk cId="3866393475" sldId="257"/>
            <ac:picMk id="4" creationId="{8C0EBB3D-972E-206E-7A0E-6A30AE39154B}"/>
          </ac:picMkLst>
        </pc:picChg>
      </pc:sldChg>
      <pc:sldChg chg="delSp new">
        <pc:chgData name="Jung-Cheng Ho" userId="cba6487c1c89b250" providerId="Windows Live" clId="Web-{CE5BAD54-B591-44C1-BB19-63DC6C8345C7}" dt="2023-12-19T06:58:38.484" v="25"/>
        <pc:sldMkLst>
          <pc:docMk/>
          <pc:sldMk cId="2212282767" sldId="258"/>
        </pc:sldMkLst>
        <pc:spChg chg="del">
          <ac:chgData name="Jung-Cheng Ho" userId="cba6487c1c89b250" providerId="Windows Live" clId="Web-{CE5BAD54-B591-44C1-BB19-63DC6C8345C7}" dt="2023-12-19T06:58:38.484" v="25"/>
          <ac:spMkLst>
            <pc:docMk/>
            <pc:sldMk cId="2212282767" sldId="258"/>
            <ac:spMk id="2" creationId="{27C6BB13-C614-2A69-2AA2-45A5E4388AE4}"/>
          </ac:spMkLst>
        </pc:spChg>
        <pc:spChg chg="del">
          <ac:chgData name="Jung-Cheng Ho" userId="cba6487c1c89b250" providerId="Windows Live" clId="Web-{CE5BAD54-B591-44C1-BB19-63DC6C8345C7}" dt="2023-12-19T06:58:36.406" v="24"/>
          <ac:spMkLst>
            <pc:docMk/>
            <pc:sldMk cId="2212282767" sldId="258"/>
            <ac:spMk id="3" creationId="{E0B855ED-4CD5-C630-1EA5-1EFEA9AC8D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zh-TW" altLang="en-US" sz="6600">
                <a:ea typeface="新細明體"/>
                <a:cs typeface="Calibri Light"/>
              </a:rPr>
              <a:t>ARS548 Intro.</a:t>
            </a:r>
            <a:endParaRPr lang="zh-TW" altLang="en-US" sz="660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2023/12/19</a:t>
            </a:r>
            <a:endParaRPr lang="zh-TW" alt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C38A6-8631-EE70-AF08-0475DDE2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8" r="-2" b="3130"/>
          <a:stretch/>
        </p:blipFill>
        <p:spPr>
          <a:xfrm>
            <a:off x="7781544" y="2162650"/>
            <a:ext cx="4087368" cy="22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A62F6-42F1-62AE-D816-8A7FA366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 dirty="0">
                <a:ea typeface="+mj-lt"/>
                <a:cs typeface="Calibri Light"/>
              </a:rPr>
              <a:t>WIN10 Set Up</a:t>
            </a:r>
            <a:endParaRPr lang="zh-TW" sz="3400" dirty="0">
              <a:cs typeface="Calibri Light"/>
            </a:endParaRPr>
          </a:p>
        </p:txBody>
      </p:sp>
      <p:pic>
        <p:nvPicPr>
          <p:cNvPr id="4" name="內容版面配置區 3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F1A54D26-81B3-4DFE-6D71-B3866D480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169" y="1372738"/>
            <a:ext cx="9099453" cy="4502300"/>
          </a:xfrm>
        </p:spPr>
      </p:pic>
    </p:spTree>
    <p:extLst>
      <p:ext uri="{BB962C8B-B14F-4D97-AF65-F5344CB8AC3E}">
        <p14:creationId xmlns:p14="http://schemas.microsoft.com/office/powerpoint/2010/main" val="184918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E0ACD-4DDB-DC01-FC83-B94888A8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Win10 Set Up</a:t>
            </a:r>
            <a:endParaRPr lang="zh-TW" altLang="en-US"/>
          </a:p>
        </p:txBody>
      </p:sp>
      <p:pic>
        <p:nvPicPr>
          <p:cNvPr id="7" name="內容版面配置區 6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C383A06D-EFB4-C5D3-89E1-77CB07F9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392" y="1631531"/>
            <a:ext cx="4801274" cy="2475093"/>
          </a:xfrm>
        </p:spPr>
      </p:pic>
      <p:pic>
        <p:nvPicPr>
          <p:cNvPr id="9" name="圖片 8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37C6C54E-47B4-805B-0BD7-4C58C95E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34" y="366622"/>
            <a:ext cx="3971679" cy="2961737"/>
          </a:xfrm>
          <a:prstGeom prst="rect">
            <a:avLst/>
          </a:prstGeom>
        </p:spPr>
      </p:pic>
      <p:pic>
        <p:nvPicPr>
          <p:cNvPr id="11" name="圖片 10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ACCFBA5F-21C2-4919-81A6-8CB511AC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116" y="3506818"/>
            <a:ext cx="4070769" cy="31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963184-798E-A91C-0FF2-C729D106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6600" dirty="0">
                <a:ea typeface="新細明體"/>
              </a:rPr>
              <a:t>Communication Protocol Usage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 descr="一張含有 文字, 螢幕擷取畫面, 軟體, 平行 的圖片&#10;&#10;自動產生的描述">
            <a:extLst>
              <a:ext uri="{FF2B5EF4-FFF2-40B4-BE49-F238E27FC236}">
                <a16:creationId xmlns:a16="http://schemas.microsoft.com/office/drawing/2014/main" id="{05FCF664-D2E9-634C-4DDD-D9803752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090589"/>
            <a:ext cx="6929944" cy="3955027"/>
          </a:xfrm>
          <a:prstGeom prst="rect">
            <a:avLst/>
          </a:prstGeom>
        </p:spPr>
      </p:pic>
      <p:pic>
        <p:nvPicPr>
          <p:cNvPr id="6" name="內容版面配置區 3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BF539F0-B02D-9477-8F20-308B231E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03" y="4001986"/>
            <a:ext cx="6929943" cy="16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28194-41E3-1150-D5EC-9294FD67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新細明體"/>
                <a:cs typeface="Calibri Light"/>
              </a:rPr>
              <a:t>Communication</a:t>
            </a:r>
            <a:r>
              <a:rPr lang="zh-TW" altLang="en-US">
                <a:ea typeface="新細明體"/>
                <a:cs typeface="Calibri Light"/>
              </a:rPr>
              <a:t> </a:t>
            </a:r>
            <a:r>
              <a:rPr lang="zh-TW">
                <a:ea typeface="新細明體"/>
                <a:cs typeface="Calibri Light"/>
              </a:rPr>
              <a:t>Protoc</a:t>
            </a:r>
            <a:r>
              <a:rPr lang="en-US" altLang="zh-TW" dirty="0">
                <a:ea typeface="新細明體"/>
                <a:cs typeface="Calibri Light"/>
              </a:rPr>
              <a:t>o</a:t>
            </a:r>
            <a:r>
              <a:rPr lang="zh-TW">
                <a:ea typeface="新細明體"/>
                <a:cs typeface="Calibri Light"/>
              </a:rPr>
              <a:t>l Usage</a:t>
            </a:r>
            <a:endParaRPr lang="zh-TW">
              <a:ea typeface="新細明體"/>
            </a:endParaRPr>
          </a:p>
        </p:txBody>
      </p:sp>
      <p:pic>
        <p:nvPicPr>
          <p:cNvPr id="4" name="內容版面配置區 3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5C33B04C-2240-2EA9-F607-9EF1745B9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446" y="3399916"/>
            <a:ext cx="10515600" cy="2552968"/>
          </a:xfrm>
        </p:spPr>
      </p:pic>
      <p:pic>
        <p:nvPicPr>
          <p:cNvPr id="8" name="圖片 7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0AC548A5-A2D3-961A-71AF-376A5FE0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" y="1456330"/>
            <a:ext cx="12192000" cy="16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 descr="一張含有 文字, 螢幕擷取畫面, 數字, 功能表 的圖片&#10;&#10;自動產生的描述">
            <a:extLst>
              <a:ext uri="{FF2B5EF4-FFF2-40B4-BE49-F238E27FC236}">
                <a16:creationId xmlns:a16="http://schemas.microsoft.com/office/drawing/2014/main" id="{D6462437-5927-C58F-5B35-37AC43D2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288" y="2168525"/>
            <a:ext cx="9874250" cy="36798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F232E6-94C2-B134-0EBB-3A2F21B24C51}"/>
              </a:ext>
            </a:extLst>
          </p:cNvPr>
          <p:cNvSpPr txBox="1"/>
          <p:nvPr/>
        </p:nvSpPr>
        <p:spPr>
          <a:xfrm>
            <a:off x="1157288" y="5111750"/>
            <a:ext cx="9874250" cy="7366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1300">
                <a:solidFill>
                  <a:srgbClr val="FFFFFF"/>
                </a:solidFill>
                <a:ea typeface="新細明體"/>
                <a:cs typeface="Calibri"/>
              </a:rPr>
              <a:t>(447-7+8)/8=56</a:t>
            </a:r>
            <a:endParaRPr lang="zh-TW" altLang="en-US" sz="1300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71AED21-5BB3-3731-1FA1-5EFA92C8C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ea typeface="新細明體"/>
              </a:rPr>
              <a:t>Communication Protocol</a:t>
            </a:r>
            <a:r>
              <a:rPr lang="en-US" altLang="zh-TW" kern="1200" dirty="0">
                <a:latin typeface="+mj-lt"/>
                <a:ea typeface="新細明體"/>
                <a:cs typeface="+mj-cs"/>
              </a:rPr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339897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7A4ED4-FD1B-3D51-183B-C07541EB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400" dirty="0">
                <a:ea typeface="新細明體"/>
              </a:rPr>
              <a:t>Communication Protocol Usage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6CA5F1-8A63-78DD-42D2-9BBBFDBEE538}"/>
              </a:ext>
            </a:extLst>
          </p:cNvPr>
          <p:cNvSpPr txBox="1"/>
          <p:nvPr/>
        </p:nvSpPr>
        <p:spPr>
          <a:xfrm>
            <a:off x="590719" y="2330505"/>
            <a:ext cx="4559425" cy="13197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/>
              <a:t>N+8=56+8=64--&gt; UDP Payload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/>
              <a:t>Header First Part+44=8+44=52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CE910CF-5861-827E-131F-438A47662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66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5" name="圖片 4" descr="一張含有 文字, 螢幕擷取畫面, 數字, 軟體 的圖片&#10;&#10;自動產生的描述">
            <a:extLst>
              <a:ext uri="{FF2B5EF4-FFF2-40B4-BE49-F238E27FC236}">
                <a16:creationId xmlns:a16="http://schemas.microsoft.com/office/drawing/2014/main" id="{9E7CB5C9-77AC-DFC6-D8C7-7D1F0F5E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6" y="3562031"/>
            <a:ext cx="5391510" cy="23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9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C82440-1883-B3AA-E222-A4623BB3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Protocol Usage</a:t>
            </a:r>
          </a:p>
        </p:txBody>
      </p:sp>
      <p:pic>
        <p:nvPicPr>
          <p:cNvPr id="4" name="內容版面配置區 3" descr="一張含有 文字, 螢幕擷取畫面, 數字, 軟體 的圖片&#10;&#10;自動產生的描述">
            <a:extLst>
              <a:ext uri="{FF2B5EF4-FFF2-40B4-BE49-F238E27FC236}">
                <a16:creationId xmlns:a16="http://schemas.microsoft.com/office/drawing/2014/main" id="{AB27137C-A41A-034B-434E-89D2BF48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1" y="1675227"/>
            <a:ext cx="101599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6FFD67-68E8-0DCE-8D8B-10CEB88E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Set Up </a:t>
            </a:r>
          </a:p>
        </p:txBody>
      </p:sp>
      <p:pic>
        <p:nvPicPr>
          <p:cNvPr id="4" name="內容版面配置區 3" descr="一張含有 文字, 螢幕擷取畫面, 圖表 的圖片&#10;&#10;自動產生的描述">
            <a:extLst>
              <a:ext uri="{FF2B5EF4-FFF2-40B4-BE49-F238E27FC236}">
                <a16:creationId xmlns:a16="http://schemas.microsoft.com/office/drawing/2014/main" id="{8C0EBB3D-972E-206E-7A0E-6A30AE391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19053"/>
            <a:ext cx="6780700" cy="40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9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DD45CD-787F-7DA9-7F0F-FCD11743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Set Up </a:t>
            </a:r>
          </a:p>
        </p:txBody>
      </p:sp>
      <p:pic>
        <p:nvPicPr>
          <p:cNvPr id="4" name="內容版面配置區 3" descr="一張含有 文字, 螢幕擷取畫面, 圖表 的圖片&#10;&#10;自動產生的描述">
            <a:extLst>
              <a:ext uri="{FF2B5EF4-FFF2-40B4-BE49-F238E27FC236}">
                <a16:creationId xmlns:a16="http://schemas.microsoft.com/office/drawing/2014/main" id="{7EB750C4-C5CB-2C2B-2B26-F5387D0A5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6046" y="643466"/>
            <a:ext cx="51232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1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40DFB4-867C-E2BB-EE93-8ED16E27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F97DC1-AEFF-4FEA-3F87-4B07EAE8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/>
              <a:t>Hardware Set Up </a:t>
            </a:r>
          </a:p>
        </p:txBody>
      </p:sp>
      <p:pic>
        <p:nvPicPr>
          <p:cNvPr id="6" name="圖片 5" descr="一張含有 電子產品, 纜線, 電氣線路, 電子工程 的圖片&#10;&#10;自動產生的描述">
            <a:extLst>
              <a:ext uri="{FF2B5EF4-FFF2-40B4-BE49-F238E27FC236}">
                <a16:creationId xmlns:a16="http://schemas.microsoft.com/office/drawing/2014/main" id="{E2C67CC9-80A5-1533-D9FF-67D8ED42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6907" y="2928369"/>
            <a:ext cx="3637951" cy="2728463"/>
          </a:xfrm>
          <a:prstGeom prst="rect">
            <a:avLst/>
          </a:prstGeom>
        </p:spPr>
      </p:pic>
      <p:pic>
        <p:nvPicPr>
          <p:cNvPr id="12" name="圖片 11" descr="一張含有 文字, 螢幕擷取畫面, 圖表 的圖片&#10;&#10;自動產生的描述">
            <a:extLst>
              <a:ext uri="{FF2B5EF4-FFF2-40B4-BE49-F238E27FC236}">
                <a16:creationId xmlns:a16="http://schemas.microsoft.com/office/drawing/2014/main" id="{2B0F1648-C2F2-128F-6280-BBF9E964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58" y="2473625"/>
            <a:ext cx="3346914" cy="3637951"/>
          </a:xfrm>
          <a:prstGeom prst="rect">
            <a:avLst/>
          </a:prstGeom>
        </p:spPr>
      </p:pic>
      <p:pic>
        <p:nvPicPr>
          <p:cNvPr id="4" name="內容版面配置區 3" descr="一張含有 文字, 電池 的圖片&#10;&#10;自動產生的描述">
            <a:extLst>
              <a:ext uri="{FF2B5EF4-FFF2-40B4-BE49-F238E27FC236}">
                <a16:creationId xmlns:a16="http://schemas.microsoft.com/office/drawing/2014/main" id="{D0A12DE8-E556-9349-64FE-F1DF0E408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90845" y="2354312"/>
            <a:ext cx="3375099" cy="2295067"/>
          </a:xfrm>
          <a:prstGeom prst="rect">
            <a:avLst/>
          </a:prstGeom>
          <a:effectLst/>
        </p:spPr>
      </p:pic>
      <p:pic>
        <p:nvPicPr>
          <p:cNvPr id="5" name="圖片 4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94CED71-3013-E6AB-CE62-FD0DE14BC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371" y="4592667"/>
            <a:ext cx="4260371" cy="18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1D9E732-713E-7811-997B-A000C690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  <a:ea typeface="新細明體"/>
                <a:cs typeface="Calibri Light"/>
              </a:rPr>
              <a:t>Software Set Up</a:t>
            </a:r>
            <a:endParaRPr lang="en-US" altLang="zh-TW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內容版面配置區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F8FB2ADE-DE51-0B60-926A-1311E411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F7913CD-F941-3BB2-2F67-75B325DB8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Set Up </a:t>
            </a:r>
          </a:p>
        </p:txBody>
      </p:sp>
      <p:pic>
        <p:nvPicPr>
          <p:cNvPr id="5" name="內容版面配置區 4" descr="一張含有 文字, 螢幕擷取畫面, 數字, 陳列 的圖片&#10;&#10;自動產生的描述">
            <a:extLst>
              <a:ext uri="{FF2B5EF4-FFF2-40B4-BE49-F238E27FC236}">
                <a16:creationId xmlns:a16="http://schemas.microsoft.com/office/drawing/2014/main" id="{AD83F7A8-AB4E-822C-0CF0-7D75F3680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092" y="643466"/>
            <a:ext cx="66691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78D4D-ED7A-2592-62A6-AF9D15AA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Set Up </a:t>
            </a:r>
          </a:p>
        </p:txBody>
      </p:sp>
      <p:pic>
        <p:nvPicPr>
          <p:cNvPr id="11" name="內容版面配置區 10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CB6C70E-7830-382F-219A-3A55B4B70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302" y="643466"/>
            <a:ext cx="610272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6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9327D3-518B-CF1D-2ACF-257FF3D4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Set Up</a:t>
            </a:r>
          </a:p>
        </p:txBody>
      </p:sp>
      <p:pic>
        <p:nvPicPr>
          <p:cNvPr id="4" name="內容版面配置區 3" descr="一張含有 文字, 軟體, 電腦圖示, 作業系統 的圖片&#10;&#10;自動產生的描述">
            <a:extLst>
              <a:ext uri="{FF2B5EF4-FFF2-40B4-BE49-F238E27FC236}">
                <a16:creationId xmlns:a16="http://schemas.microsoft.com/office/drawing/2014/main" id="{A7ADBD6D-347A-71D2-BA8D-724C5DD46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04462"/>
            <a:ext cx="7188199" cy="38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360A8-7D38-7052-E724-64DEEA1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400" dirty="0">
                <a:ea typeface="Calibri Light"/>
                <a:cs typeface="Calibri Light"/>
              </a:rPr>
              <a:t>WIN10 Set Up</a:t>
            </a:r>
          </a:p>
        </p:txBody>
      </p:sp>
      <p:pic>
        <p:nvPicPr>
          <p:cNvPr id="4" name="內容版面配置區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73BF79D-F579-38F3-3EEA-15CED47F5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94" y="1423060"/>
            <a:ext cx="4330947" cy="1497434"/>
          </a:xfrm>
        </p:spPr>
      </p:pic>
      <p:pic>
        <p:nvPicPr>
          <p:cNvPr id="8" name="圖片 7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24346547-A1A5-E1B8-477E-E5E09C68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08" y="3048000"/>
            <a:ext cx="4186156" cy="3810000"/>
          </a:xfrm>
          <a:prstGeom prst="rect">
            <a:avLst/>
          </a:prstGeom>
        </p:spPr>
      </p:pic>
      <p:pic>
        <p:nvPicPr>
          <p:cNvPr id="11" name="圖片 10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53AD9CE-3E85-6E5C-F1B7-9C3588B5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303" y="2791185"/>
            <a:ext cx="3191414" cy="2878707"/>
          </a:xfrm>
          <a:prstGeom prst="rect">
            <a:avLst/>
          </a:prstGeom>
        </p:spPr>
      </p:pic>
      <p:pic>
        <p:nvPicPr>
          <p:cNvPr id="9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914EA8F-5623-C80D-18BB-1868FB817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66" b="-2"/>
          <a:stretch/>
        </p:blipFill>
        <p:spPr>
          <a:xfrm>
            <a:off x="8350053" y="2330542"/>
            <a:ext cx="3549164" cy="34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3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16</Slides>
  <Notes>0</Notes>
  <HiddenSlides>1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ARS548 Intro.</vt:lpstr>
      <vt:lpstr>Hardware Set Up </vt:lpstr>
      <vt:lpstr>Hardware Set Up </vt:lpstr>
      <vt:lpstr>Hardware Set Up </vt:lpstr>
      <vt:lpstr>Software Set Up</vt:lpstr>
      <vt:lpstr>Software Set Up </vt:lpstr>
      <vt:lpstr>Software Set Up </vt:lpstr>
      <vt:lpstr>Software Set Up</vt:lpstr>
      <vt:lpstr>WIN10 Set Up</vt:lpstr>
      <vt:lpstr>WIN10 Set Up</vt:lpstr>
      <vt:lpstr>Win10 Set Up</vt:lpstr>
      <vt:lpstr>Communication Protocol Usage</vt:lpstr>
      <vt:lpstr>Communication Protocol Usage</vt:lpstr>
      <vt:lpstr>Communication Protocol Usage</vt:lpstr>
      <vt:lpstr>Communication Protocol Usage</vt:lpstr>
      <vt:lpstr>Communication Protocol 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141</cp:revision>
  <dcterms:created xsi:type="dcterms:W3CDTF">2023-12-19T06:48:02Z</dcterms:created>
  <dcterms:modified xsi:type="dcterms:W3CDTF">2023-12-19T09:50:57Z</dcterms:modified>
</cp:coreProperties>
</file>